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8288000" cy="10287000"/>
  <p:notesSz cx="6858000" cy="9144000"/>
  <p:embeddedFontLst>
    <p:embeddedFont>
      <p:font typeface="Neo Sans" panose="020B0604020202020204" charset="0"/>
      <p:regular r:id="rId8"/>
    </p:embeddedFont>
    <p:embeddedFont>
      <p:font typeface="Neo Sans Bold" panose="020B0604020202020204" charset="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ckson dos Santos Coelho" userId="40cc63ac-a7f6-4929-b30e-8f085fe177c5" providerId="ADAL" clId="{B46F6D43-EDEB-43B4-B6BA-AD4EB9D67B24}"/>
    <pc:docChg chg="undo custSel modSld">
      <pc:chgData name="Jackson dos Santos Coelho" userId="40cc63ac-a7f6-4929-b30e-8f085fe177c5" providerId="ADAL" clId="{B46F6D43-EDEB-43B4-B6BA-AD4EB9D67B24}" dt="2026-08-05T12:13:57.177" v="101" actId="20577"/>
      <pc:docMkLst>
        <pc:docMk/>
      </pc:docMkLst>
      <pc:sldChg chg="addSp modSp mod">
        <pc:chgData name="Jackson dos Santos Coelho" userId="40cc63ac-a7f6-4929-b30e-8f085fe177c5" providerId="ADAL" clId="{B46F6D43-EDEB-43B4-B6BA-AD4EB9D67B24}" dt="2026-08-05T12:13:57.177" v="101" actId="20577"/>
        <pc:sldMkLst>
          <pc:docMk/>
          <pc:sldMk cId="0" sldId="256"/>
        </pc:sldMkLst>
        <pc:spChg chg="mod">
          <ac:chgData name="Jackson dos Santos Coelho" userId="40cc63ac-a7f6-4929-b30e-8f085fe177c5" providerId="ADAL" clId="{B46F6D43-EDEB-43B4-B6BA-AD4EB9D67B24}" dt="2026-08-05T12:13:13.454" v="7" actId="1076"/>
          <ac:spMkLst>
            <pc:docMk/>
            <pc:sldMk cId="0" sldId="256"/>
            <ac:spMk id="2" creationId="{00000000-0000-0000-0000-000000000000}"/>
          </ac:spMkLst>
        </pc:spChg>
        <pc:spChg chg="mod">
          <ac:chgData name="Jackson dos Santos Coelho" userId="40cc63ac-a7f6-4929-b30e-8f085fe177c5" providerId="ADAL" clId="{B46F6D43-EDEB-43B4-B6BA-AD4EB9D67B24}" dt="2026-08-05T12:13:57.177" v="101" actId="20577"/>
          <ac:spMkLst>
            <pc:docMk/>
            <pc:sldMk cId="0" sldId="256"/>
            <ac:spMk id="4" creationId="{00000000-0000-0000-0000-000000000000}"/>
          </ac:spMkLst>
        </pc:spChg>
        <pc:spChg chg="add mod">
          <ac:chgData name="Jackson dos Santos Coelho" userId="40cc63ac-a7f6-4929-b30e-8f085fe177c5" providerId="ADAL" clId="{B46F6D43-EDEB-43B4-B6BA-AD4EB9D67B24}" dt="2026-08-05T12:12:18.460" v="1"/>
          <ac:spMkLst>
            <pc:docMk/>
            <pc:sldMk cId="0" sldId="256"/>
            <ac:spMk id="7" creationId="{E2561E94-0C57-B55F-B5EE-1CC819A85F78}"/>
          </ac:spMkLst>
        </pc:spChg>
        <pc:spChg chg="add mod">
          <ac:chgData name="Jackson dos Santos Coelho" userId="40cc63ac-a7f6-4929-b30e-8f085fe177c5" providerId="ADAL" clId="{B46F6D43-EDEB-43B4-B6BA-AD4EB9D67B24}" dt="2026-08-05T12:12:23.710" v="2"/>
          <ac:spMkLst>
            <pc:docMk/>
            <pc:sldMk cId="0" sldId="256"/>
            <ac:spMk id="8" creationId="{81D7AB3E-41F5-8856-F97C-F5FA07590240}"/>
          </ac:spMkLst>
        </pc:spChg>
        <pc:spChg chg="add mod">
          <ac:chgData name="Jackson dos Santos Coelho" userId="40cc63ac-a7f6-4929-b30e-8f085fe177c5" providerId="ADAL" clId="{B46F6D43-EDEB-43B4-B6BA-AD4EB9D67B24}" dt="2026-08-05T12:13:48.104" v="70" actId="20577"/>
          <ac:spMkLst>
            <pc:docMk/>
            <pc:sldMk cId="0" sldId="256"/>
            <ac:spMk id="9" creationId="{B360E5C5-A63B-AD1A-7E83-702E4448666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43914" y="-68471"/>
            <a:ext cx="18651439" cy="10287000"/>
          </a:xfrm>
          <a:custGeom>
            <a:avLst/>
            <a:gdLst/>
            <a:ahLst/>
            <a:cxnLst/>
            <a:rect l="l" t="t" r="r" b="b"/>
            <a:pathLst>
              <a:path w="18651439" h="10287000">
                <a:moveTo>
                  <a:pt x="0" y="0"/>
                </a:moveTo>
                <a:lnTo>
                  <a:pt x="18651438" y="0"/>
                </a:lnTo>
                <a:lnTo>
                  <a:pt x="1865143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408" r="-26594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565035" y="953868"/>
            <a:ext cx="16338237" cy="10013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b="1">
                <a:solidFill>
                  <a:srgbClr val="39CCFD"/>
                </a:solidFill>
                <a:latin typeface="Neo Sans Bold"/>
                <a:ea typeface="Neo Sans Bold"/>
                <a:cs typeface="Neo Sans Bold"/>
                <a:sym typeface="Neo Sans Bold"/>
              </a:rPr>
              <a:t>INSERIR TÍTULO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48651" y="2350933"/>
            <a:ext cx="9883633" cy="3592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  <a:spcBef>
                <a:spcPct val="0"/>
              </a:spcBef>
            </a:pPr>
            <a:r>
              <a:rPr lang="en-US" sz="2200" dirty="0" err="1">
                <a:solidFill>
                  <a:srgbClr val="FFFFFF"/>
                </a:solidFill>
                <a:latin typeface="Neo Sans"/>
                <a:ea typeface="Neo Sans"/>
                <a:cs typeface="Neo Sans"/>
                <a:sym typeface="Neo Sans"/>
              </a:rPr>
              <a:t>xxxxxxxxxxxxxx</a:t>
            </a:r>
            <a:r>
              <a:rPr lang="en-US" sz="2200" dirty="0">
                <a:solidFill>
                  <a:srgbClr val="FFFFFF"/>
                </a:solidFill>
                <a:latin typeface="Neo Sans"/>
                <a:ea typeface="Neo Sans"/>
                <a:cs typeface="Neo Sans"/>
                <a:sym typeface="Neo Sans"/>
              </a:rPr>
              <a:t> </a:t>
            </a:r>
          </a:p>
        </p:txBody>
      </p:sp>
      <p:sp>
        <p:nvSpPr>
          <p:cNvPr id="5" name="Freeform 5"/>
          <p:cNvSpPr/>
          <p:nvPr/>
        </p:nvSpPr>
        <p:spPr>
          <a:xfrm>
            <a:off x="565035" y="7090197"/>
            <a:ext cx="4388111" cy="1788563"/>
          </a:xfrm>
          <a:custGeom>
            <a:avLst/>
            <a:gdLst/>
            <a:ahLst/>
            <a:cxnLst/>
            <a:rect l="l" t="t" r="r" b="b"/>
            <a:pathLst>
              <a:path w="4388111" h="1788563">
                <a:moveTo>
                  <a:pt x="0" y="0"/>
                </a:moveTo>
                <a:lnTo>
                  <a:pt x="4388111" y="0"/>
                </a:lnTo>
                <a:lnTo>
                  <a:pt x="4388111" y="1788563"/>
                </a:lnTo>
                <a:lnTo>
                  <a:pt x="0" y="178856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9707" t="-28966" r="-13380" b="-39266"/>
            </a:stretch>
          </a:blipFill>
        </p:spPr>
      </p:sp>
      <p:sp>
        <p:nvSpPr>
          <p:cNvPr id="6" name="Freeform 6"/>
          <p:cNvSpPr/>
          <p:nvPr/>
        </p:nvSpPr>
        <p:spPr>
          <a:xfrm rot="-10800000">
            <a:off x="8262186" y="1104900"/>
            <a:ext cx="10145339" cy="9080078"/>
          </a:xfrm>
          <a:custGeom>
            <a:avLst/>
            <a:gdLst/>
            <a:ahLst/>
            <a:cxnLst/>
            <a:rect l="l" t="t" r="r" b="b"/>
            <a:pathLst>
              <a:path w="10145339" h="9080078">
                <a:moveTo>
                  <a:pt x="0" y="0"/>
                </a:moveTo>
                <a:lnTo>
                  <a:pt x="10145339" y="0"/>
                </a:lnTo>
                <a:lnTo>
                  <a:pt x="10145339" y="9080078"/>
                </a:lnTo>
                <a:lnTo>
                  <a:pt x="0" y="908007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9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4">
            <a:extLst>
              <a:ext uri="{FF2B5EF4-FFF2-40B4-BE49-F238E27FC236}">
                <a16:creationId xmlns:a16="http://schemas.microsoft.com/office/drawing/2014/main" id="{B360E5C5-A63B-AD1A-7E83-702E44486668}"/>
              </a:ext>
            </a:extLst>
          </p:cNvPr>
          <p:cNvSpPr txBox="1"/>
          <p:nvPr/>
        </p:nvSpPr>
        <p:spPr>
          <a:xfrm>
            <a:off x="748651" y="2833329"/>
            <a:ext cx="2985149" cy="3592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080"/>
              </a:lnSpc>
              <a:spcBef>
                <a:spcPct val="0"/>
              </a:spcBef>
            </a:pPr>
            <a:r>
              <a:rPr lang="en-US" sz="2200" dirty="0" err="1">
                <a:solidFill>
                  <a:srgbClr val="FFFFFF"/>
                </a:solidFill>
                <a:latin typeface="Neo Sans"/>
                <a:ea typeface="Neo Sans"/>
                <a:cs typeface="Neo Sans"/>
                <a:sym typeface="Neo Sans"/>
              </a:rPr>
              <a:t>xxxxxxxxxx</a:t>
            </a:r>
            <a:r>
              <a:rPr lang="en-US" sz="2200" dirty="0">
                <a:solidFill>
                  <a:srgbClr val="FFFFFF"/>
                </a:solidFill>
                <a:latin typeface="Neo Sans"/>
                <a:ea typeface="Neo Sans"/>
                <a:cs typeface="Neo Sans"/>
                <a:sym typeface="Neo Sans"/>
              </a:rPr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81720" y="0"/>
            <a:ext cx="18651439" cy="10287000"/>
          </a:xfrm>
          <a:custGeom>
            <a:avLst/>
            <a:gdLst/>
            <a:ahLst/>
            <a:cxnLst/>
            <a:rect l="l" t="t" r="r" b="b"/>
            <a:pathLst>
              <a:path w="18651439" h="10287000">
                <a:moveTo>
                  <a:pt x="0" y="0"/>
                </a:moveTo>
                <a:lnTo>
                  <a:pt x="18651438" y="0"/>
                </a:lnTo>
                <a:lnTo>
                  <a:pt x="1865143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408" r="-2659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65035" y="7090197"/>
            <a:ext cx="4388111" cy="1788563"/>
          </a:xfrm>
          <a:custGeom>
            <a:avLst/>
            <a:gdLst/>
            <a:ahLst/>
            <a:cxnLst/>
            <a:rect l="l" t="t" r="r" b="b"/>
            <a:pathLst>
              <a:path w="4388111" h="1788563">
                <a:moveTo>
                  <a:pt x="0" y="0"/>
                </a:moveTo>
                <a:lnTo>
                  <a:pt x="4388111" y="0"/>
                </a:lnTo>
                <a:lnTo>
                  <a:pt x="4388111" y="1788563"/>
                </a:lnTo>
                <a:lnTo>
                  <a:pt x="0" y="178856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9707" t="-28966" r="-13380" b="-39266"/>
            </a:stretch>
          </a:blipFill>
        </p:spPr>
      </p:sp>
      <p:sp>
        <p:nvSpPr>
          <p:cNvPr id="4" name="Freeform 4"/>
          <p:cNvSpPr/>
          <p:nvPr/>
        </p:nvSpPr>
        <p:spPr>
          <a:xfrm rot="-10800000">
            <a:off x="8324380" y="947613"/>
            <a:ext cx="10145339" cy="9080078"/>
          </a:xfrm>
          <a:custGeom>
            <a:avLst/>
            <a:gdLst/>
            <a:ahLst/>
            <a:cxnLst/>
            <a:rect l="l" t="t" r="r" b="b"/>
            <a:pathLst>
              <a:path w="10145339" h="9080078">
                <a:moveTo>
                  <a:pt x="0" y="0"/>
                </a:moveTo>
                <a:lnTo>
                  <a:pt x="10145339" y="0"/>
                </a:lnTo>
                <a:lnTo>
                  <a:pt x="10145339" y="9080078"/>
                </a:lnTo>
                <a:lnTo>
                  <a:pt x="0" y="908007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9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565035" y="953868"/>
            <a:ext cx="16338237" cy="10013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b="1">
                <a:solidFill>
                  <a:srgbClr val="39CCFD"/>
                </a:solidFill>
                <a:latin typeface="Neo Sans Bold"/>
                <a:ea typeface="Neo Sans Bold"/>
                <a:cs typeface="Neo Sans Bold"/>
                <a:sym typeface="Neo Sans Bold"/>
              </a:rPr>
              <a:t>XXXXXX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48651" y="2350933"/>
            <a:ext cx="9883633" cy="420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  <a:spcBef>
                <a:spcPct val="0"/>
              </a:spcBef>
            </a:pPr>
            <a:r>
              <a:rPr lang="en-US" sz="2200">
                <a:solidFill>
                  <a:srgbClr val="FFFFFF"/>
                </a:solidFill>
                <a:latin typeface="Neo Sans"/>
                <a:ea typeface="Neo Sans"/>
                <a:cs typeface="Neo Sans"/>
                <a:sym typeface="Neo Sans"/>
              </a:rPr>
              <a:t>xxxxxxxx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16945" y="0"/>
            <a:ext cx="18651439" cy="10287000"/>
          </a:xfrm>
          <a:custGeom>
            <a:avLst/>
            <a:gdLst/>
            <a:ahLst/>
            <a:cxnLst/>
            <a:rect l="l" t="t" r="r" b="b"/>
            <a:pathLst>
              <a:path w="18651439" h="10287000">
                <a:moveTo>
                  <a:pt x="0" y="0"/>
                </a:moveTo>
                <a:lnTo>
                  <a:pt x="18651438" y="0"/>
                </a:lnTo>
                <a:lnTo>
                  <a:pt x="1865143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408" r="-2659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65035" y="7090197"/>
            <a:ext cx="4388111" cy="1788563"/>
          </a:xfrm>
          <a:custGeom>
            <a:avLst/>
            <a:gdLst/>
            <a:ahLst/>
            <a:cxnLst/>
            <a:rect l="l" t="t" r="r" b="b"/>
            <a:pathLst>
              <a:path w="4388111" h="1788563">
                <a:moveTo>
                  <a:pt x="0" y="0"/>
                </a:moveTo>
                <a:lnTo>
                  <a:pt x="4388111" y="0"/>
                </a:lnTo>
                <a:lnTo>
                  <a:pt x="4388111" y="1788563"/>
                </a:lnTo>
                <a:lnTo>
                  <a:pt x="0" y="178856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9707" t="-28966" r="-13380" b="-39266"/>
            </a:stretch>
          </a:blipFill>
        </p:spPr>
      </p:sp>
      <p:sp>
        <p:nvSpPr>
          <p:cNvPr id="4" name="Freeform 4"/>
          <p:cNvSpPr/>
          <p:nvPr/>
        </p:nvSpPr>
        <p:spPr>
          <a:xfrm rot="-10800000">
            <a:off x="8289155" y="800100"/>
            <a:ext cx="10145339" cy="9080078"/>
          </a:xfrm>
          <a:custGeom>
            <a:avLst/>
            <a:gdLst/>
            <a:ahLst/>
            <a:cxnLst/>
            <a:rect l="l" t="t" r="r" b="b"/>
            <a:pathLst>
              <a:path w="10145339" h="9080078">
                <a:moveTo>
                  <a:pt x="0" y="0"/>
                </a:moveTo>
                <a:lnTo>
                  <a:pt x="10145339" y="0"/>
                </a:lnTo>
                <a:lnTo>
                  <a:pt x="10145339" y="9080078"/>
                </a:lnTo>
                <a:lnTo>
                  <a:pt x="0" y="908007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9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565035" y="953868"/>
            <a:ext cx="16338237" cy="10013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b="1">
                <a:solidFill>
                  <a:srgbClr val="39CCFD"/>
                </a:solidFill>
                <a:latin typeface="Neo Sans Bold"/>
                <a:ea typeface="Neo Sans Bold"/>
                <a:cs typeface="Neo Sans Bold"/>
                <a:sym typeface="Neo Sans Bold"/>
              </a:rPr>
              <a:t>XXXXXX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48651" y="2350933"/>
            <a:ext cx="9883633" cy="420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  <a:spcBef>
                <a:spcPct val="0"/>
              </a:spcBef>
            </a:pPr>
            <a:r>
              <a:rPr lang="en-US" sz="2200">
                <a:solidFill>
                  <a:srgbClr val="FFFFFF"/>
                </a:solidFill>
                <a:latin typeface="Neo Sans"/>
                <a:ea typeface="Neo Sans"/>
                <a:cs typeface="Neo Sans"/>
                <a:sym typeface="Neo Sans"/>
              </a:rPr>
              <a:t>xxxxxxxx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16945" y="0"/>
            <a:ext cx="18651439" cy="10287000"/>
          </a:xfrm>
          <a:custGeom>
            <a:avLst/>
            <a:gdLst/>
            <a:ahLst/>
            <a:cxnLst/>
            <a:rect l="l" t="t" r="r" b="b"/>
            <a:pathLst>
              <a:path w="18651439" h="10287000">
                <a:moveTo>
                  <a:pt x="0" y="0"/>
                </a:moveTo>
                <a:lnTo>
                  <a:pt x="18651438" y="0"/>
                </a:lnTo>
                <a:lnTo>
                  <a:pt x="1865143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408" r="-2659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65035" y="7090197"/>
            <a:ext cx="4388111" cy="1788563"/>
          </a:xfrm>
          <a:custGeom>
            <a:avLst/>
            <a:gdLst/>
            <a:ahLst/>
            <a:cxnLst/>
            <a:rect l="l" t="t" r="r" b="b"/>
            <a:pathLst>
              <a:path w="4388111" h="1788563">
                <a:moveTo>
                  <a:pt x="0" y="0"/>
                </a:moveTo>
                <a:lnTo>
                  <a:pt x="4388111" y="0"/>
                </a:lnTo>
                <a:lnTo>
                  <a:pt x="4388111" y="1788563"/>
                </a:lnTo>
                <a:lnTo>
                  <a:pt x="0" y="178856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9707" t="-28966" r="-13380" b="-39266"/>
            </a:stretch>
          </a:blipFill>
        </p:spPr>
      </p:sp>
      <p:sp>
        <p:nvSpPr>
          <p:cNvPr id="4" name="Freeform 4"/>
          <p:cNvSpPr/>
          <p:nvPr/>
        </p:nvSpPr>
        <p:spPr>
          <a:xfrm rot="-10800000">
            <a:off x="8289155" y="723900"/>
            <a:ext cx="10145339" cy="9080078"/>
          </a:xfrm>
          <a:custGeom>
            <a:avLst/>
            <a:gdLst/>
            <a:ahLst/>
            <a:cxnLst/>
            <a:rect l="l" t="t" r="r" b="b"/>
            <a:pathLst>
              <a:path w="10145339" h="9080078">
                <a:moveTo>
                  <a:pt x="0" y="0"/>
                </a:moveTo>
                <a:lnTo>
                  <a:pt x="10145339" y="0"/>
                </a:lnTo>
                <a:lnTo>
                  <a:pt x="10145339" y="9080078"/>
                </a:lnTo>
                <a:lnTo>
                  <a:pt x="0" y="908007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9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565035" y="953868"/>
            <a:ext cx="16338237" cy="10013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b="1">
                <a:solidFill>
                  <a:srgbClr val="39CCFD"/>
                </a:solidFill>
                <a:latin typeface="Neo Sans Bold"/>
                <a:ea typeface="Neo Sans Bold"/>
                <a:cs typeface="Neo Sans Bold"/>
                <a:sym typeface="Neo Sans Bold"/>
              </a:rPr>
              <a:t>XXXXXX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48651" y="2350933"/>
            <a:ext cx="9883633" cy="420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  <a:spcBef>
                <a:spcPct val="0"/>
              </a:spcBef>
            </a:pPr>
            <a:r>
              <a:rPr lang="en-US" sz="2200">
                <a:solidFill>
                  <a:srgbClr val="FFFFFF"/>
                </a:solidFill>
                <a:latin typeface="Neo Sans"/>
                <a:ea typeface="Neo Sans"/>
                <a:cs typeface="Neo Sans"/>
                <a:sym typeface="Neo Sans"/>
              </a:rPr>
              <a:t>xxxxxxxx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16945" y="0"/>
            <a:ext cx="18651439" cy="10287000"/>
          </a:xfrm>
          <a:custGeom>
            <a:avLst/>
            <a:gdLst/>
            <a:ahLst/>
            <a:cxnLst/>
            <a:rect l="l" t="t" r="r" b="b"/>
            <a:pathLst>
              <a:path w="18651439" h="10287000">
                <a:moveTo>
                  <a:pt x="0" y="0"/>
                </a:moveTo>
                <a:lnTo>
                  <a:pt x="18651438" y="0"/>
                </a:lnTo>
                <a:lnTo>
                  <a:pt x="1865143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408" r="-2659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65035" y="7090197"/>
            <a:ext cx="4388111" cy="1788563"/>
          </a:xfrm>
          <a:custGeom>
            <a:avLst/>
            <a:gdLst/>
            <a:ahLst/>
            <a:cxnLst/>
            <a:rect l="l" t="t" r="r" b="b"/>
            <a:pathLst>
              <a:path w="4388111" h="1788563">
                <a:moveTo>
                  <a:pt x="0" y="0"/>
                </a:moveTo>
                <a:lnTo>
                  <a:pt x="4388111" y="0"/>
                </a:lnTo>
                <a:lnTo>
                  <a:pt x="4388111" y="1788563"/>
                </a:lnTo>
                <a:lnTo>
                  <a:pt x="0" y="178856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9707" t="-28966" r="-13380" b="-39266"/>
            </a:stretch>
          </a:blipFill>
        </p:spPr>
      </p:sp>
      <p:sp>
        <p:nvSpPr>
          <p:cNvPr id="4" name="Freeform 4"/>
          <p:cNvSpPr/>
          <p:nvPr/>
        </p:nvSpPr>
        <p:spPr>
          <a:xfrm rot="-10800000">
            <a:off x="8289155" y="800100"/>
            <a:ext cx="10145339" cy="9080078"/>
          </a:xfrm>
          <a:custGeom>
            <a:avLst/>
            <a:gdLst/>
            <a:ahLst/>
            <a:cxnLst/>
            <a:rect l="l" t="t" r="r" b="b"/>
            <a:pathLst>
              <a:path w="10145339" h="9080078">
                <a:moveTo>
                  <a:pt x="0" y="0"/>
                </a:moveTo>
                <a:lnTo>
                  <a:pt x="10145339" y="0"/>
                </a:lnTo>
                <a:lnTo>
                  <a:pt x="10145339" y="9080078"/>
                </a:lnTo>
                <a:lnTo>
                  <a:pt x="0" y="908007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9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565035" y="953868"/>
            <a:ext cx="16338237" cy="10013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b="1">
                <a:solidFill>
                  <a:srgbClr val="39CCFD"/>
                </a:solidFill>
                <a:latin typeface="Neo Sans Bold"/>
                <a:ea typeface="Neo Sans Bold"/>
                <a:cs typeface="Neo Sans Bold"/>
                <a:sym typeface="Neo Sans Bold"/>
              </a:rPr>
              <a:t>XXXXXX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48651" y="2350933"/>
            <a:ext cx="9883633" cy="420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  <a:spcBef>
                <a:spcPct val="0"/>
              </a:spcBef>
            </a:pPr>
            <a:r>
              <a:rPr lang="en-US" sz="2200">
                <a:solidFill>
                  <a:srgbClr val="FFFFFF"/>
                </a:solidFill>
                <a:latin typeface="Neo Sans"/>
                <a:ea typeface="Neo Sans"/>
                <a:cs typeface="Neo Sans"/>
                <a:sym typeface="Neo Sans"/>
              </a:rPr>
              <a:t>xxxxxxxx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16945" y="0"/>
            <a:ext cx="18651439" cy="10287000"/>
          </a:xfrm>
          <a:custGeom>
            <a:avLst/>
            <a:gdLst/>
            <a:ahLst/>
            <a:cxnLst/>
            <a:rect l="l" t="t" r="r" b="b"/>
            <a:pathLst>
              <a:path w="18651439" h="10287000">
                <a:moveTo>
                  <a:pt x="0" y="0"/>
                </a:moveTo>
                <a:lnTo>
                  <a:pt x="18651438" y="0"/>
                </a:lnTo>
                <a:lnTo>
                  <a:pt x="1865143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408" r="-2659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65035" y="7090197"/>
            <a:ext cx="4388111" cy="1788563"/>
          </a:xfrm>
          <a:custGeom>
            <a:avLst/>
            <a:gdLst/>
            <a:ahLst/>
            <a:cxnLst/>
            <a:rect l="l" t="t" r="r" b="b"/>
            <a:pathLst>
              <a:path w="4388111" h="1788563">
                <a:moveTo>
                  <a:pt x="0" y="0"/>
                </a:moveTo>
                <a:lnTo>
                  <a:pt x="4388111" y="0"/>
                </a:lnTo>
                <a:lnTo>
                  <a:pt x="4388111" y="1788563"/>
                </a:lnTo>
                <a:lnTo>
                  <a:pt x="0" y="178856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9707" t="-28966" r="-13380" b="-39266"/>
            </a:stretch>
          </a:blipFill>
        </p:spPr>
      </p:sp>
      <p:sp>
        <p:nvSpPr>
          <p:cNvPr id="4" name="Freeform 4"/>
          <p:cNvSpPr/>
          <p:nvPr/>
        </p:nvSpPr>
        <p:spPr>
          <a:xfrm rot="-10800000">
            <a:off x="8289155" y="800100"/>
            <a:ext cx="10145339" cy="9080078"/>
          </a:xfrm>
          <a:custGeom>
            <a:avLst/>
            <a:gdLst/>
            <a:ahLst/>
            <a:cxnLst/>
            <a:rect l="l" t="t" r="r" b="b"/>
            <a:pathLst>
              <a:path w="10145339" h="9080078">
                <a:moveTo>
                  <a:pt x="0" y="0"/>
                </a:moveTo>
                <a:lnTo>
                  <a:pt x="10145339" y="0"/>
                </a:lnTo>
                <a:lnTo>
                  <a:pt x="10145339" y="9080078"/>
                </a:lnTo>
                <a:lnTo>
                  <a:pt x="0" y="908007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9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915404" y="1528327"/>
            <a:ext cx="4799596" cy="1397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2099"/>
              </a:lnSpc>
            </a:pPr>
            <a:r>
              <a:rPr lang="en-US" sz="8642" b="1" spc="-423" dirty="0" err="1">
                <a:solidFill>
                  <a:srgbClr val="FFFFFF"/>
                </a:solidFill>
                <a:latin typeface="Neo Sans Bold"/>
                <a:ea typeface="Neo Sans Bold"/>
                <a:cs typeface="Neo Sans Bold"/>
                <a:sym typeface="Neo Sans Bold"/>
              </a:rPr>
              <a:t>Obrigado</a:t>
            </a:r>
            <a:r>
              <a:rPr lang="en-US" sz="8642" b="1" spc="-423" dirty="0">
                <a:solidFill>
                  <a:srgbClr val="FFFFFF"/>
                </a:solidFill>
                <a:latin typeface="Neo Sans Bold"/>
                <a:ea typeface="Neo Sans Bold"/>
                <a:cs typeface="Neo Sans Bold"/>
                <a:sym typeface="Neo Sans Bold"/>
              </a:rPr>
              <a:t>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14</Words>
  <Application>Microsoft Office PowerPoint</Application>
  <PresentationFormat>Personalizar</PresentationFormat>
  <Paragraphs>12</Paragraphs>
  <Slides>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1" baseType="lpstr">
      <vt:lpstr>Arial</vt:lpstr>
      <vt:lpstr>Neo Sans Bold</vt:lpstr>
      <vt:lpstr>Calibri</vt:lpstr>
      <vt:lpstr>Neo Sans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388798</dc:title>
  <dc:creator>Jackson dos Santos Coelho</dc:creator>
  <cp:lastModifiedBy>Jackson dos Santos Coelho</cp:lastModifiedBy>
  <cp:revision>2</cp:revision>
  <dcterms:created xsi:type="dcterms:W3CDTF">2006-08-16T00:00:00Z</dcterms:created>
  <dcterms:modified xsi:type="dcterms:W3CDTF">2026-08-05T12:14:03Z</dcterms:modified>
  <dc:identifier>DAHRbEssEDw</dc:identifier>
</cp:coreProperties>
</file>