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50" r:id="rId5"/>
  </p:sldMasterIdLst>
  <p:notesMasterIdLst>
    <p:notesMasterId r:id="rId9"/>
  </p:notesMasterIdLst>
  <p:handoutMasterIdLst>
    <p:handoutMasterId r:id="rId10"/>
  </p:handoutMasterIdLst>
  <p:sldIdLst>
    <p:sldId id="256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610"/>
    <a:srgbClr val="C5DDC6"/>
    <a:srgbClr val="0B1A08"/>
    <a:srgbClr val="1A3E12"/>
    <a:srgbClr val="3D66B9"/>
    <a:srgbClr val="FF8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o dos Santos" userId="048d5546-0b44-4ed0-82a7-ccf80d3c3862" providerId="ADAL" clId="{81505C67-7472-4835-8288-45FE4D3D74BB}"/>
    <pc:docChg chg="undo redo custSel addSld delSld modSld addMainMaster delMainMaster modMainMaster">
      <pc:chgData name="Juliano dos Santos" userId="048d5546-0b44-4ed0-82a7-ccf80d3c3862" providerId="ADAL" clId="{81505C67-7472-4835-8288-45FE4D3D74BB}" dt="2026-05-15T16:42:04.939" v="447" actId="1076"/>
      <pc:docMkLst>
        <pc:docMk/>
      </pc:docMkLst>
      <pc:sldChg chg="addSp delSp modSp mod">
        <pc:chgData name="Juliano dos Santos" userId="048d5546-0b44-4ed0-82a7-ccf80d3c3862" providerId="ADAL" clId="{81505C67-7472-4835-8288-45FE4D3D74BB}" dt="2026-05-15T16:42:04.939" v="447" actId="1076"/>
        <pc:sldMkLst>
          <pc:docMk/>
          <pc:sldMk cId="1501785339" sldId="256"/>
        </pc:sldMkLst>
        <pc:spChg chg="add mod">
          <ac:chgData name="Juliano dos Santos" userId="048d5546-0b44-4ed0-82a7-ccf80d3c3862" providerId="ADAL" clId="{81505C67-7472-4835-8288-45FE4D3D74BB}" dt="2026-05-15T14:55:05.004" v="401" actId="255"/>
          <ac:spMkLst>
            <pc:docMk/>
            <pc:sldMk cId="1501785339" sldId="256"/>
            <ac:spMk id="2" creationId="{495C9131-C482-4760-FD1F-A15887A69A27}"/>
          </ac:spMkLst>
        </pc:spChg>
        <pc:spChg chg="add del mod">
          <ac:chgData name="Juliano dos Santos" userId="048d5546-0b44-4ed0-82a7-ccf80d3c3862" providerId="ADAL" clId="{81505C67-7472-4835-8288-45FE4D3D74BB}" dt="2026-05-14T13:48:19.500" v="41" actId="478"/>
          <ac:spMkLst>
            <pc:docMk/>
            <pc:sldMk cId="1501785339" sldId="256"/>
            <ac:spMk id="3" creationId="{6F0FC417-3007-E668-4C74-E5739517DB49}"/>
          </ac:spMkLst>
        </pc:spChg>
        <pc:spChg chg="add del mod">
          <ac:chgData name="Juliano dos Santos" userId="048d5546-0b44-4ed0-82a7-ccf80d3c3862" providerId="ADAL" clId="{81505C67-7472-4835-8288-45FE4D3D74BB}" dt="2026-05-15T16:41:03.960" v="417"/>
          <ac:spMkLst>
            <pc:docMk/>
            <pc:sldMk cId="1501785339" sldId="256"/>
            <ac:spMk id="10" creationId="{19825B31-DDAF-470B-94A5-0184D0C29BF3}"/>
          </ac:spMkLst>
        </pc:spChg>
        <pc:spChg chg="mod">
          <ac:chgData name="Juliano dos Santos" userId="048d5546-0b44-4ed0-82a7-ccf80d3c3862" providerId="ADAL" clId="{81505C67-7472-4835-8288-45FE4D3D74BB}" dt="2026-05-15T16:42:04.939" v="447" actId="1076"/>
          <ac:spMkLst>
            <pc:docMk/>
            <pc:sldMk cId="1501785339" sldId="256"/>
            <ac:spMk id="11" creationId="{D7E42E12-BFC8-4089-B63F-3FF1F85BD75F}"/>
          </ac:spMkLst>
        </pc:spChg>
        <pc:spChg chg="mod">
          <ac:chgData name="Juliano dos Santos" userId="048d5546-0b44-4ed0-82a7-ccf80d3c3862" providerId="ADAL" clId="{81505C67-7472-4835-8288-45FE4D3D74BB}" dt="2026-05-15T16:41:18.651" v="419"/>
          <ac:spMkLst>
            <pc:docMk/>
            <pc:sldMk cId="1501785339" sldId="256"/>
            <ac:spMk id="15" creationId="{837F3B9A-3398-4421-9200-09C016EA3D75}"/>
          </ac:spMkLst>
        </pc:spChg>
      </pc:sldChg>
      <pc:sldChg chg="delSp modSp new mod">
        <pc:chgData name="Juliano dos Santos" userId="048d5546-0b44-4ed0-82a7-ccf80d3c3862" providerId="ADAL" clId="{81505C67-7472-4835-8288-45FE4D3D74BB}" dt="2026-05-14T14:35:20.773" v="293" actId="122"/>
        <pc:sldMkLst>
          <pc:docMk/>
          <pc:sldMk cId="962703710" sldId="257"/>
        </pc:sldMkLst>
        <pc:spChg chg="mod">
          <ac:chgData name="Juliano dos Santos" userId="048d5546-0b44-4ed0-82a7-ccf80d3c3862" providerId="ADAL" clId="{81505C67-7472-4835-8288-45FE4D3D74BB}" dt="2026-05-14T14:35:11.185" v="290" actId="122"/>
          <ac:spMkLst>
            <pc:docMk/>
            <pc:sldMk cId="962703710" sldId="257"/>
            <ac:spMk id="2" creationId="{C176BBB2-F40E-C138-8566-0C8902FAAAAC}"/>
          </ac:spMkLst>
        </pc:spChg>
        <pc:spChg chg="mod">
          <ac:chgData name="Juliano dos Santos" userId="048d5546-0b44-4ed0-82a7-ccf80d3c3862" providerId="ADAL" clId="{81505C67-7472-4835-8288-45FE4D3D74BB}" dt="2026-05-14T14:35:20.773" v="293" actId="122"/>
          <ac:spMkLst>
            <pc:docMk/>
            <pc:sldMk cId="962703710" sldId="257"/>
            <ac:spMk id="3" creationId="{8C9BBBB9-C95C-8395-7608-043C8DDA499D}"/>
          </ac:spMkLst>
        </pc:spChg>
        <pc:spChg chg="del">
          <ac:chgData name="Juliano dos Santos" userId="048d5546-0b44-4ed0-82a7-ccf80d3c3862" providerId="ADAL" clId="{81505C67-7472-4835-8288-45FE4D3D74BB}" dt="2026-05-14T14:27:57.149" v="246" actId="478"/>
          <ac:spMkLst>
            <pc:docMk/>
            <pc:sldMk cId="962703710" sldId="257"/>
            <ac:spMk id="4" creationId="{13A15CE3-E67B-7320-DEBD-5251F0BE5ABB}"/>
          </ac:spMkLst>
        </pc:spChg>
      </pc:sldChg>
      <pc:sldChg chg="delSp new del mod">
        <pc:chgData name="Juliano dos Santos" userId="048d5546-0b44-4ed0-82a7-ccf80d3c3862" providerId="ADAL" clId="{81505C67-7472-4835-8288-45FE4D3D74BB}" dt="2026-05-14T14:22:15.593" v="244" actId="47"/>
        <pc:sldMkLst>
          <pc:docMk/>
          <pc:sldMk cId="3880231385" sldId="257"/>
        </pc:sldMkLst>
        <pc:spChg chg="del">
          <ac:chgData name="Juliano dos Santos" userId="048d5546-0b44-4ed0-82a7-ccf80d3c3862" providerId="ADAL" clId="{81505C67-7472-4835-8288-45FE4D3D74BB}" dt="2026-05-14T14:19:30.895" v="241" actId="478"/>
          <ac:spMkLst>
            <pc:docMk/>
            <pc:sldMk cId="3880231385" sldId="257"/>
            <ac:spMk id="4" creationId="{C1255B0F-0A64-4A6F-BAE9-94940436C577}"/>
          </ac:spMkLst>
        </pc:spChg>
      </pc:sldChg>
      <pc:sldChg chg="del">
        <pc:chgData name="Juliano dos Santos" userId="048d5546-0b44-4ed0-82a7-ccf80d3c3862" providerId="ADAL" clId="{81505C67-7472-4835-8288-45FE4D3D74BB}" dt="2026-05-14T14:04:34.708" v="170" actId="47"/>
        <pc:sldMkLst>
          <pc:docMk/>
          <pc:sldMk cId="3719221699" sldId="258"/>
        </pc:sldMkLst>
      </pc:sldChg>
      <pc:sldChg chg="add">
        <pc:chgData name="Juliano dos Santos" userId="048d5546-0b44-4ed0-82a7-ccf80d3c3862" providerId="ADAL" clId="{81505C67-7472-4835-8288-45FE4D3D74BB}" dt="2026-05-14T14:35:40.788" v="294" actId="2890"/>
        <pc:sldMkLst>
          <pc:docMk/>
          <pc:sldMk cId="3719376316" sldId="258"/>
        </pc:sldMkLst>
      </pc:sldChg>
      <pc:sldChg chg="delSp modSp new del mod">
        <pc:chgData name="Juliano dos Santos" userId="048d5546-0b44-4ed0-82a7-ccf80d3c3862" providerId="ADAL" clId="{81505C67-7472-4835-8288-45FE4D3D74BB}" dt="2026-05-14T14:34:58.765" v="287" actId="47"/>
        <pc:sldMkLst>
          <pc:docMk/>
          <pc:sldMk cId="3821133556" sldId="258"/>
        </pc:sldMkLst>
        <pc:spChg chg="mod">
          <ac:chgData name="Juliano dos Santos" userId="048d5546-0b44-4ed0-82a7-ccf80d3c3862" providerId="ADAL" clId="{81505C67-7472-4835-8288-45FE4D3D74BB}" dt="2026-05-14T14:28:59.926" v="266" actId="207"/>
          <ac:spMkLst>
            <pc:docMk/>
            <pc:sldMk cId="3821133556" sldId="258"/>
            <ac:spMk id="2" creationId="{F769E635-7264-1A29-DA93-51B274B39E94}"/>
          </ac:spMkLst>
        </pc:spChg>
        <pc:spChg chg="mod">
          <ac:chgData name="Juliano dos Santos" userId="048d5546-0b44-4ed0-82a7-ccf80d3c3862" providerId="ADAL" clId="{81505C67-7472-4835-8288-45FE4D3D74BB}" dt="2026-05-14T14:29:03.223" v="267" actId="207"/>
          <ac:spMkLst>
            <pc:docMk/>
            <pc:sldMk cId="3821133556" sldId="258"/>
            <ac:spMk id="3" creationId="{09323F32-3EDC-0210-2AF1-34876C39DD52}"/>
          </ac:spMkLst>
        </pc:spChg>
        <pc:spChg chg="del">
          <ac:chgData name="Juliano dos Santos" userId="048d5546-0b44-4ed0-82a7-ccf80d3c3862" providerId="ADAL" clId="{81505C67-7472-4835-8288-45FE4D3D74BB}" dt="2026-05-14T14:28:28.874" v="248" actId="478"/>
          <ac:spMkLst>
            <pc:docMk/>
            <pc:sldMk cId="3821133556" sldId="258"/>
            <ac:spMk id="4" creationId="{A0693313-2A99-23A8-C159-AA31B76F0EC8}"/>
          </ac:spMkLst>
        </pc:spChg>
      </pc:sldChg>
      <pc:sldChg chg="new del">
        <pc:chgData name="Juliano dos Santos" userId="048d5546-0b44-4ed0-82a7-ccf80d3c3862" providerId="ADAL" clId="{81505C67-7472-4835-8288-45FE4D3D74BB}" dt="2026-05-14T14:35:53.828" v="296" actId="47"/>
        <pc:sldMkLst>
          <pc:docMk/>
          <pc:sldMk cId="2347304851" sldId="259"/>
        </pc:sldMkLst>
      </pc:sldChg>
      <pc:sldChg chg="del">
        <pc:chgData name="Juliano dos Santos" userId="048d5546-0b44-4ed0-82a7-ccf80d3c3862" providerId="ADAL" clId="{81505C67-7472-4835-8288-45FE4D3D74BB}" dt="2026-05-14T14:04:35.697" v="171" actId="47"/>
        <pc:sldMkLst>
          <pc:docMk/>
          <pc:sldMk cId="2701652433" sldId="259"/>
        </pc:sldMkLst>
      </pc:sldChg>
      <pc:sldChg chg="del">
        <pc:chgData name="Juliano dos Santos" userId="048d5546-0b44-4ed0-82a7-ccf80d3c3862" providerId="ADAL" clId="{81505C67-7472-4835-8288-45FE4D3D74BB}" dt="2026-05-14T14:04:36.073" v="172" actId="47"/>
        <pc:sldMkLst>
          <pc:docMk/>
          <pc:sldMk cId="1875870369" sldId="260"/>
        </pc:sldMkLst>
      </pc:sldChg>
      <pc:sldChg chg="del">
        <pc:chgData name="Juliano dos Santos" userId="048d5546-0b44-4ed0-82a7-ccf80d3c3862" providerId="ADAL" clId="{81505C67-7472-4835-8288-45FE4D3D74BB}" dt="2026-05-14T14:04:37.636" v="173" actId="47"/>
        <pc:sldMkLst>
          <pc:docMk/>
          <pc:sldMk cId="716374519" sldId="261"/>
        </pc:sldMkLst>
      </pc:sldChg>
      <pc:sldMasterChg chg="addSp delSp modSp mod addSldLayout modSldLayout sldLayoutOrd">
        <pc:chgData name="Juliano dos Santos" userId="048d5546-0b44-4ed0-82a7-ccf80d3c3862" providerId="ADAL" clId="{81505C67-7472-4835-8288-45FE4D3D74BB}" dt="2026-05-15T14:54:08.072" v="398" actId="1076"/>
        <pc:sldMasterMkLst>
          <pc:docMk/>
          <pc:sldMasterMk cId="0" sldId="2147483648"/>
        </pc:sldMasterMkLst>
        <pc:spChg chg="del">
          <ac:chgData name="Juliano dos Santos" userId="048d5546-0b44-4ed0-82a7-ccf80d3c3862" providerId="ADAL" clId="{81505C67-7472-4835-8288-45FE4D3D74BB}" dt="2026-05-14T14:11:55.384" v="209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1:57.804" v="210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6" creationId="{00000000-0000-0000-0000-000000000000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8" creationId="{FA99D7CE-1A7C-8645-CAC1-081AF80603E4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9" creationId="{E167A9E3-85B8-F271-482E-61E0CCC7ACCA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2" creationId="{C6CA5E81-ACA7-80CC-50EF-6072D6B2BDAD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3" creationId="{D1FF0264-671C-63C0-7125-4B6A50563B99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4" creationId="{51BE2BD9-474D-2799-5EBE-559E3CAC01C5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5" creationId="{799891E2-103D-E65D-1CD0-5E0FA4A8D69C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6" creationId="{BE988A3D-175C-0243-5104-F28A9E91A2AA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7" creationId="{57CD5BA3-A994-B0AA-B51F-C71589AC6904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18" creationId="{28C06425-7954-8FAE-B1D5-C70CDD0E03DA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19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2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3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4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5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6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7" creationId="{00000000-0000-0000-0000-000000000000}"/>
          </ac:spMkLst>
        </pc:spChg>
        <pc:spChg chg="del">
          <ac:chgData name="Juliano dos Santos" userId="048d5546-0b44-4ed0-82a7-ccf80d3c3862" providerId="ADAL" clId="{81505C67-7472-4835-8288-45FE4D3D74BB}" dt="2026-05-14T14:16:58.696" v="232" actId="478"/>
          <ac:spMkLst>
            <pc:docMk/>
            <pc:sldMasterMk cId="0" sldId="2147483648"/>
            <ac:spMk id="28" creationId="{00000000-0000-0000-0000-000000000000}"/>
          </ac:spMkLst>
        </pc:spChg>
        <pc:spChg chg="add mod">
          <ac:chgData name="Juliano dos Santos" userId="048d5546-0b44-4ed0-82a7-ccf80d3c3862" providerId="ADAL" clId="{81505C67-7472-4835-8288-45FE4D3D74BB}" dt="2026-05-14T14:16:55.277" v="231"/>
          <ac:spMkLst>
            <pc:docMk/>
            <pc:sldMasterMk cId="0" sldId="2147483648"/>
            <ac:spMk id="29" creationId="{995E04B2-E56E-BF36-EE51-CF9A7FD11ED7}"/>
          </ac:spMkLst>
        </pc:spChg>
        <pc:spChg chg="add mod">
          <ac:chgData name="Juliano dos Santos" userId="048d5546-0b44-4ed0-82a7-ccf80d3c3862" providerId="ADAL" clId="{81505C67-7472-4835-8288-45FE4D3D74BB}" dt="2026-05-14T14:16:55.277" v="231"/>
          <ac:spMkLst>
            <pc:docMk/>
            <pc:sldMasterMk cId="0" sldId="2147483648"/>
            <ac:spMk id="30" creationId="{0A96D5D3-D2EE-9C6B-52C9-5F34736300DD}"/>
          </ac:spMkLst>
        </pc:spChg>
        <pc:spChg chg="add mod">
          <ac:chgData name="Juliano dos Santos" userId="048d5546-0b44-4ed0-82a7-ccf80d3c3862" providerId="ADAL" clId="{81505C67-7472-4835-8288-45FE4D3D74BB}" dt="2026-05-14T14:16:55.277" v="231"/>
          <ac:spMkLst>
            <pc:docMk/>
            <pc:sldMasterMk cId="0" sldId="2147483648"/>
            <ac:spMk id="31" creationId="{4A576D9D-4771-58A8-B7A9-60D564D5BAC4}"/>
          </ac:spMkLst>
        </pc:spChg>
        <pc:spChg chg="add mod">
          <ac:chgData name="Juliano dos Santos" userId="048d5546-0b44-4ed0-82a7-ccf80d3c3862" providerId="ADAL" clId="{81505C67-7472-4835-8288-45FE4D3D74BB}" dt="2026-05-14T14:16:52.415" v="230"/>
          <ac:spMkLst>
            <pc:docMk/>
            <pc:sldMasterMk cId="0" sldId="2147483648"/>
            <ac:spMk id="33" creationId="{C48C9270-74C1-BB94-F7A7-81A5B498879C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36" creationId="{E81FB68B-3318-A355-3F7E-1587C6E22DE0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37" creationId="{8FF023EF-A07E-7C1E-97D1-15A71AF62A21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0" creationId="{189E3F8E-95D7-A5AB-43A5-30CD48BBBB8B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1" creationId="{868CD72C-EFAA-C8E3-FD73-359FA6AAF82B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2" creationId="{FCBB2D8B-FBCF-F3AD-6FEE-9FC4F270EB15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3" creationId="{E680A395-AC6A-7DED-9D35-CD31F80868FA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4" creationId="{7BEDFE25-7549-0D17-9E37-1C2BDE7F93FA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5" creationId="{2B53C3C5-EA55-173E-431B-2FF594B0C7AD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6" creationId="{F45814C1-9B81-CA20-39B1-5057D14AA050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7" creationId="{32FAC90E-E653-56AA-24A5-28508ABCF364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8" creationId="{8FBC1764-4643-7626-4D93-761D7E22379D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49" creationId="{DA4EF049-F1FE-08D6-FD8E-38D2E3763BC0}"/>
          </ac:spMkLst>
        </pc:spChg>
        <pc:spChg chg="add mod">
          <ac:chgData name="Juliano dos Santos" userId="048d5546-0b44-4ed0-82a7-ccf80d3c3862" providerId="ADAL" clId="{81505C67-7472-4835-8288-45FE4D3D74BB}" dt="2026-05-14T14:17:00.618" v="233"/>
          <ac:spMkLst>
            <pc:docMk/>
            <pc:sldMasterMk cId="0" sldId="2147483648"/>
            <ac:spMk id="51" creationId="{C42D2CFC-4AAE-5F82-4102-06EB7B99366F}"/>
          </ac:spMkLst>
        </pc:spChg>
        <pc:picChg chg="add mod">
          <ac:chgData name="Juliano dos Santos" userId="048d5546-0b44-4ed0-82a7-ccf80d3c3862" providerId="ADAL" clId="{81505C67-7472-4835-8288-45FE4D3D74BB}" dt="2026-05-14T14:16:52.415" v="230"/>
          <ac:picMkLst>
            <pc:docMk/>
            <pc:sldMasterMk cId="0" sldId="2147483648"/>
            <ac:picMk id="34" creationId="{B6BD57C5-5A64-0246-00E0-F4D202EF442F}"/>
          </ac:picMkLst>
        </pc:picChg>
        <pc:picChg chg="add mod">
          <ac:chgData name="Juliano dos Santos" userId="048d5546-0b44-4ed0-82a7-ccf80d3c3862" providerId="ADAL" clId="{81505C67-7472-4835-8288-45FE4D3D74BB}" dt="2026-05-14T14:17:00.618" v="233"/>
          <ac:picMkLst>
            <pc:docMk/>
            <pc:sldMasterMk cId="0" sldId="2147483648"/>
            <ac:picMk id="52" creationId="{C32E82A0-707E-32B8-9048-8529450E743A}"/>
          </ac:picMkLst>
        </pc:picChg>
        <pc:cxnChg chg="add mod">
          <ac:chgData name="Juliano dos Santos" userId="048d5546-0b44-4ed0-82a7-ccf80d3c3862" providerId="ADAL" clId="{81505C67-7472-4835-8288-45FE4D3D74BB}" dt="2026-05-14T14:16:52.415" v="230"/>
          <ac:cxnSpMkLst>
            <pc:docMk/>
            <pc:sldMasterMk cId="0" sldId="2147483648"/>
            <ac:cxnSpMk id="7" creationId="{A82235C5-A023-8D20-EF68-53BFB1CF8E52}"/>
          </ac:cxnSpMkLst>
        </pc:cxnChg>
        <pc:cxnChg chg="add mod">
          <ac:chgData name="Juliano dos Santos" userId="048d5546-0b44-4ed0-82a7-ccf80d3c3862" providerId="ADAL" clId="{81505C67-7472-4835-8288-45FE4D3D74BB}" dt="2026-05-14T14:16:52.415" v="230"/>
          <ac:cxnSpMkLst>
            <pc:docMk/>
            <pc:sldMasterMk cId="0" sldId="2147483648"/>
            <ac:cxnSpMk id="10" creationId="{8E88BDA8-4C44-2999-B6A2-20E625FB5F7D}"/>
          </ac:cxnSpMkLst>
        </pc:cxnChg>
        <pc:cxnChg chg="add mod">
          <ac:chgData name="Juliano dos Santos" userId="048d5546-0b44-4ed0-82a7-ccf80d3c3862" providerId="ADAL" clId="{81505C67-7472-4835-8288-45FE4D3D74BB}" dt="2026-05-14T14:16:52.415" v="230"/>
          <ac:cxnSpMkLst>
            <pc:docMk/>
            <pc:sldMasterMk cId="0" sldId="2147483648"/>
            <ac:cxnSpMk id="11" creationId="{6529D9A0-8389-CC92-75ED-E48EC11E1406}"/>
          </ac:cxnSpMkLst>
        </pc:cxnChg>
        <pc:cxnChg chg="del">
          <ac:chgData name="Juliano dos Santos" userId="048d5546-0b44-4ed0-82a7-ccf80d3c3862" providerId="ADAL" clId="{81505C67-7472-4835-8288-45FE4D3D74BB}" dt="2026-05-14T14:16:58.696" v="232" actId="478"/>
          <ac:cxnSpMkLst>
            <pc:docMk/>
            <pc:sldMasterMk cId="0" sldId="2147483648"/>
            <ac:cxnSpMk id="20" creationId="{00000000-0000-0000-0000-000000000000}"/>
          </ac:cxnSpMkLst>
        </pc:cxnChg>
        <pc:cxnChg chg="del">
          <ac:chgData name="Juliano dos Santos" userId="048d5546-0b44-4ed0-82a7-ccf80d3c3862" providerId="ADAL" clId="{81505C67-7472-4835-8288-45FE4D3D74BB}" dt="2026-05-14T14:16:58.696" v="232" actId="478"/>
          <ac:cxnSpMkLst>
            <pc:docMk/>
            <pc:sldMasterMk cId="0" sldId="2147483648"/>
            <ac:cxnSpMk id="21" creationId="{00000000-0000-0000-0000-000000000000}"/>
          </ac:cxnSpMkLst>
        </pc:cxnChg>
        <pc:cxnChg chg="add mod">
          <ac:chgData name="Juliano dos Santos" userId="048d5546-0b44-4ed0-82a7-ccf80d3c3862" providerId="ADAL" clId="{81505C67-7472-4835-8288-45FE4D3D74BB}" dt="2026-05-14T14:16:52.415" v="230"/>
          <ac:cxnSpMkLst>
            <pc:docMk/>
            <pc:sldMasterMk cId="0" sldId="2147483648"/>
            <ac:cxnSpMk id="32" creationId="{50842003-DBB5-7D8E-7EB2-559C9EBA7983}"/>
          </ac:cxnSpMkLst>
        </pc:cxnChg>
        <pc:cxnChg chg="add mod">
          <ac:chgData name="Juliano dos Santos" userId="048d5546-0b44-4ed0-82a7-ccf80d3c3862" providerId="ADAL" clId="{81505C67-7472-4835-8288-45FE4D3D74BB}" dt="2026-05-14T19:16:48.976" v="378" actId="14100"/>
          <ac:cxnSpMkLst>
            <pc:docMk/>
            <pc:sldMasterMk cId="0" sldId="2147483648"/>
            <ac:cxnSpMk id="35" creationId="{1B073B42-5004-18EE-2CAD-89054F98E603}"/>
          </ac:cxnSpMkLst>
        </pc:cxnChg>
        <pc:cxnChg chg="add mod">
          <ac:chgData name="Juliano dos Santos" userId="048d5546-0b44-4ed0-82a7-ccf80d3c3862" providerId="ADAL" clId="{81505C67-7472-4835-8288-45FE4D3D74BB}" dt="2026-05-14T14:17:00.618" v="233"/>
          <ac:cxnSpMkLst>
            <pc:docMk/>
            <pc:sldMasterMk cId="0" sldId="2147483648"/>
            <ac:cxnSpMk id="38" creationId="{8B582D93-7CD4-809E-F0AF-98A10B462ACE}"/>
          </ac:cxnSpMkLst>
        </pc:cxnChg>
        <pc:cxnChg chg="add mod">
          <ac:chgData name="Juliano dos Santos" userId="048d5546-0b44-4ed0-82a7-ccf80d3c3862" providerId="ADAL" clId="{81505C67-7472-4835-8288-45FE4D3D74BB}" dt="2026-05-14T19:16:33.823" v="377" actId="14100"/>
          <ac:cxnSpMkLst>
            <pc:docMk/>
            <pc:sldMasterMk cId="0" sldId="2147483648"/>
            <ac:cxnSpMk id="39" creationId="{299AA34F-7C0C-39F7-7B3E-06A1B87A2CF7}"/>
          </ac:cxnSpMkLst>
        </pc:cxnChg>
        <pc:cxnChg chg="add mod">
          <ac:chgData name="Juliano dos Santos" userId="048d5546-0b44-4ed0-82a7-ccf80d3c3862" providerId="ADAL" clId="{81505C67-7472-4835-8288-45FE4D3D74BB}" dt="2026-05-14T14:17:00.618" v="233"/>
          <ac:cxnSpMkLst>
            <pc:docMk/>
            <pc:sldMasterMk cId="0" sldId="2147483648"/>
            <ac:cxnSpMk id="50" creationId="{0129360D-C9BE-1E18-6B6A-06D0B6C9E1C4}"/>
          </ac:cxnSpMkLst>
        </pc:cxnChg>
        <pc:sldLayoutChg chg="addSp delSp modSp mod ord">
          <pc:chgData name="Juliano dos Santos" userId="048d5546-0b44-4ed0-82a7-ccf80d3c3862" providerId="ADAL" clId="{81505C67-7472-4835-8288-45FE4D3D74BB}" dt="2026-05-15T14:54:08.072" v="398" actId="1076"/>
          <pc:sldLayoutMkLst>
            <pc:docMk/>
            <pc:sldMasterMk cId="0" sldId="2147483648"/>
            <pc:sldLayoutMk cId="0" sldId="2147483649"/>
          </pc:sldLayoutMkLst>
          <pc:spChg chg="del mod">
            <ac:chgData name="Juliano dos Santos" userId="048d5546-0b44-4ed0-82a7-ccf80d3c3862" providerId="ADAL" clId="{81505C67-7472-4835-8288-45FE4D3D74BB}" dt="2026-05-14T14:30:28.174" v="269" actId="478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del mod">
            <ac:chgData name="Juliano dos Santos" userId="048d5546-0b44-4ed0-82a7-ccf80d3c3862" providerId="ADAL" clId="{81505C67-7472-4835-8288-45FE4D3D74BB}" dt="2026-05-14T14:30:33.297" v="270" actId="478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9:16:00.338" v="374" actId="14100"/>
            <ac:spMkLst>
              <pc:docMk/>
              <pc:sldMasterMk cId="0" sldId="2147483648"/>
              <pc:sldLayoutMk cId="0" sldId="2147483649"/>
              <ac:spMk id="15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7:10.430" v="75" actId="14100"/>
            <ac:spMkLst>
              <pc:docMk/>
              <pc:sldMasterMk cId="0" sldId="2147483648"/>
              <pc:sldLayoutMk cId="0" sldId="2147483649"/>
              <ac:spMk id="21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4:45.682" v="69" actId="207"/>
            <ac:spMkLst>
              <pc:docMk/>
              <pc:sldMasterMk cId="0" sldId="2147483648"/>
              <pc:sldLayoutMk cId="0" sldId="2147483649"/>
              <ac:spMk id="22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6:06.315" v="71" actId="207"/>
            <ac:spMkLst>
              <pc:docMk/>
              <pc:sldMasterMk cId="0" sldId="2147483648"/>
              <pc:sldLayoutMk cId="0" sldId="2147483649"/>
              <ac:spMk id="23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4:14:55.625" v="226" actId="14100"/>
            <ac:spMkLst>
              <pc:docMk/>
              <pc:sldMasterMk cId="0" sldId="2147483648"/>
              <pc:sldLayoutMk cId="0" sldId="2147483649"/>
              <ac:spMk id="24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8:10.459" v="81" actId="207"/>
            <ac:spMkLst>
              <pc:docMk/>
              <pc:sldMasterMk cId="0" sldId="2147483648"/>
              <pc:sldLayoutMk cId="0" sldId="2147483649"/>
              <ac:spMk id="25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4:15:00.012" v="228" actId="1035"/>
            <ac:spMkLst>
              <pc:docMk/>
              <pc:sldMasterMk cId="0" sldId="2147483648"/>
              <pc:sldLayoutMk cId="0" sldId="2147483649"/>
              <ac:spMk id="26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7:26.610" v="77" actId="207"/>
            <ac:spMkLst>
              <pc:docMk/>
              <pc:sldMasterMk cId="0" sldId="2147483648"/>
              <pc:sldLayoutMk cId="0" sldId="2147483649"/>
              <ac:spMk id="27" creationId="{00000000-0000-0000-0000-000000000000}"/>
            </ac:spMkLst>
          </pc:spChg>
          <pc:spChg chg="mod">
            <ac:chgData name="Juliano dos Santos" userId="048d5546-0b44-4ed0-82a7-ccf80d3c3862" providerId="ADAL" clId="{81505C67-7472-4835-8288-45FE4D3D74BB}" dt="2026-05-14T13:53:21.308" v="65" actId="207"/>
            <ac:spMkLst>
              <pc:docMk/>
              <pc:sldMasterMk cId="0" sldId="2147483648"/>
              <pc:sldLayoutMk cId="0" sldId="2147483649"/>
              <ac:spMk id="28" creationId="{80895375-83F3-4D4A-9C89-8565AE92B148}"/>
            </ac:spMkLst>
          </pc:spChg>
          <pc:spChg chg="add del mod">
            <ac:chgData name="Juliano dos Santos" userId="048d5546-0b44-4ed0-82a7-ccf80d3c3862" providerId="ADAL" clId="{81505C67-7472-4835-8288-45FE4D3D74BB}" dt="2026-05-14T14:30:52.711" v="271" actId="478"/>
            <ac:spMkLst>
              <pc:docMk/>
              <pc:sldMasterMk cId="0" sldId="2147483648"/>
              <pc:sldLayoutMk cId="0" sldId="2147483649"/>
              <ac:spMk id="29" creationId="{45C141A9-22AD-4812-9DE7-EAE341A8ABE8}"/>
            </ac:spMkLst>
          </pc:spChg>
          <pc:picChg chg="add mod">
            <ac:chgData name="Juliano dos Santos" userId="048d5546-0b44-4ed0-82a7-ccf80d3c3862" providerId="ADAL" clId="{81505C67-7472-4835-8288-45FE4D3D74BB}" dt="2026-05-14T14:57:39.629" v="372" actId="1038"/>
            <ac:picMkLst>
              <pc:docMk/>
              <pc:sldMasterMk cId="0" sldId="2147483648"/>
              <pc:sldLayoutMk cId="0" sldId="2147483649"/>
              <ac:picMk id="3" creationId="{B6D62F59-34DD-D371-275E-A3C85B09BF5C}"/>
            </ac:picMkLst>
          </pc:picChg>
          <pc:picChg chg="add mod ord">
            <ac:chgData name="Juliano dos Santos" userId="048d5546-0b44-4ed0-82a7-ccf80d3c3862" providerId="ADAL" clId="{81505C67-7472-4835-8288-45FE4D3D74BB}" dt="2026-05-15T14:48:05.695" v="397" actId="167"/>
            <ac:picMkLst>
              <pc:docMk/>
              <pc:sldMasterMk cId="0" sldId="2147483648"/>
              <pc:sldLayoutMk cId="0" sldId="2147483649"/>
              <ac:picMk id="4" creationId="{CAA107F1-D495-FD80-3BF1-EE16B44A1C42}"/>
            </ac:picMkLst>
          </pc:picChg>
          <pc:picChg chg="del">
            <ac:chgData name="Juliano dos Santos" userId="048d5546-0b44-4ed0-82a7-ccf80d3c3862" providerId="ADAL" clId="{81505C67-7472-4835-8288-45FE4D3D74BB}" dt="2026-05-14T13:58:26.612" v="83" actId="478"/>
            <ac:picMkLst>
              <pc:docMk/>
              <pc:sldMasterMk cId="0" sldId="2147483648"/>
              <pc:sldLayoutMk cId="0" sldId="2147483649"/>
              <ac:picMk id="5" creationId="{1E723858-A965-4F2E-9356-839119ECE56D}"/>
            </ac:picMkLst>
          </pc:picChg>
          <pc:picChg chg="add mod">
            <ac:chgData name="Juliano dos Santos" userId="048d5546-0b44-4ed0-82a7-ccf80d3c3862" providerId="ADAL" clId="{81505C67-7472-4835-8288-45FE4D3D74BB}" dt="2026-05-15T14:54:08.072" v="398" actId="1076"/>
            <ac:picMkLst>
              <pc:docMk/>
              <pc:sldMasterMk cId="0" sldId="2147483648"/>
              <pc:sldLayoutMk cId="0" sldId="2147483649"/>
              <ac:picMk id="6" creationId="{2A147E4A-4001-3318-0F2A-CAE2818CD58E}"/>
            </ac:picMkLst>
          </pc:picChg>
          <pc:picChg chg="del mod">
            <ac:chgData name="Juliano dos Santos" userId="048d5546-0b44-4ed0-82a7-ccf80d3c3862" providerId="ADAL" clId="{81505C67-7472-4835-8288-45FE4D3D74BB}" dt="2026-05-14T13:58:39.953" v="85" actId="478"/>
            <ac:picMkLst>
              <pc:docMk/>
              <pc:sldMasterMk cId="0" sldId="2147483648"/>
              <pc:sldLayoutMk cId="0" sldId="2147483649"/>
              <ac:picMk id="12" creationId="{58CC046A-DCAB-4246-BE1B-F5CB9DB40D58}"/>
            </ac:picMkLst>
          </pc:picChg>
          <pc:cxnChg chg="mod">
            <ac:chgData name="Juliano dos Santos" userId="048d5546-0b44-4ed0-82a7-ccf80d3c3862" providerId="ADAL" clId="{81505C67-7472-4835-8288-45FE4D3D74BB}" dt="2026-05-14T19:16:06.489" v="375" actId="14100"/>
            <ac:cxnSpMkLst>
              <pc:docMk/>
              <pc:sldMasterMk cId="0" sldId="2147483648"/>
              <pc:sldLayoutMk cId="0" sldId="2147483649"/>
              <ac:cxnSpMk id="19" creationId="{00000000-0000-0000-0000-000000000000}"/>
            </ac:cxnSpMkLst>
          </pc:cxnChg>
          <pc:cxnChg chg="mod">
            <ac:chgData name="Juliano dos Santos" userId="048d5546-0b44-4ed0-82a7-ccf80d3c3862" providerId="ADAL" clId="{81505C67-7472-4835-8288-45FE4D3D74BB}" dt="2026-05-14T19:16:22.250" v="376" actId="14100"/>
            <ac:cxnSpMkLst>
              <pc:docMk/>
              <pc:sldMasterMk cId="0" sldId="2147483648"/>
              <pc:sldLayoutMk cId="0" sldId="2147483649"/>
              <ac:cxnSpMk id="20" creationId="{00000000-0000-0000-0000-000000000000}"/>
            </ac:cxnSpMkLst>
          </pc:cxnChg>
        </pc:sldLayoutChg>
        <pc:sldLayoutChg chg="addSp delSp modSp add mod">
          <pc:chgData name="Juliano dos Santos" userId="048d5546-0b44-4ed0-82a7-ccf80d3c3862" providerId="ADAL" clId="{81505C67-7472-4835-8288-45FE4D3D74BB}" dt="2026-05-14T14:09:09.384" v="206" actId="1076"/>
          <pc:sldLayoutMkLst>
            <pc:docMk/>
            <pc:sldMasterMk cId="0" sldId="2147483648"/>
            <pc:sldLayoutMk cId="2441224339" sldId="2147483666"/>
          </pc:sldLayoutMkLst>
          <pc:spChg chg="del mod">
            <ac:chgData name="Juliano dos Santos" userId="048d5546-0b44-4ed0-82a7-ccf80d3c3862" providerId="ADAL" clId="{81505C67-7472-4835-8288-45FE4D3D74BB}" dt="2026-05-14T14:07:31.104" v="182" actId="478"/>
            <ac:spMkLst>
              <pc:docMk/>
              <pc:sldMasterMk cId="0" sldId="2147483648"/>
              <pc:sldLayoutMk cId="2441224339" sldId="2147483666"/>
              <ac:spMk id="2" creationId="{00000000-0000-0000-0000-000000000000}"/>
            </ac:spMkLst>
          </pc:spChg>
          <pc:spChg chg="del">
            <ac:chgData name="Juliano dos Santos" userId="048d5546-0b44-4ed0-82a7-ccf80d3c3862" providerId="ADAL" clId="{81505C67-7472-4835-8288-45FE4D3D74BB}" dt="2026-05-14T14:07:36.814" v="183" actId="478"/>
            <ac:spMkLst>
              <pc:docMk/>
              <pc:sldMasterMk cId="0" sldId="2147483648"/>
              <pc:sldLayoutMk cId="2441224339" sldId="2147483666"/>
              <ac:spMk id="3" creationId="{00000000-0000-0000-0000-000000000000}"/>
            </ac:spMkLst>
          </pc:spChg>
          <pc:spChg chg="add mod">
            <ac:chgData name="Juliano dos Santos" userId="048d5546-0b44-4ed0-82a7-ccf80d3c3862" providerId="ADAL" clId="{81505C67-7472-4835-8288-45FE4D3D74BB}" dt="2026-05-14T14:08:50.683" v="203" actId="14100"/>
            <ac:spMkLst>
              <pc:docMk/>
              <pc:sldMasterMk cId="0" sldId="2147483648"/>
              <pc:sldLayoutMk cId="2441224339" sldId="2147483666"/>
              <ac:spMk id="4" creationId="{1926AF0C-6461-53CB-1BB1-245EAE953B92}"/>
            </ac:spMkLst>
          </pc:spChg>
          <pc:spChg chg="add mod">
            <ac:chgData name="Juliano dos Santos" userId="048d5546-0b44-4ed0-82a7-ccf80d3c3862" providerId="ADAL" clId="{81505C67-7472-4835-8288-45FE4D3D74BB}" dt="2026-05-14T14:08:58.743" v="205" actId="14100"/>
            <ac:spMkLst>
              <pc:docMk/>
              <pc:sldMasterMk cId="0" sldId="2147483648"/>
              <pc:sldLayoutMk cId="2441224339" sldId="2147483666"/>
              <ac:spMk id="5" creationId="{40294B01-769E-6AB3-A4AF-3EFE2B838EE9}"/>
            </ac:spMkLst>
          </pc:spChg>
          <pc:spChg chg="del">
            <ac:chgData name="Juliano dos Santos" userId="048d5546-0b44-4ed0-82a7-ccf80d3c3862" providerId="ADAL" clId="{81505C67-7472-4835-8288-45FE4D3D74BB}" dt="2026-05-14T14:06:22.307" v="177" actId="478"/>
            <ac:spMkLst>
              <pc:docMk/>
              <pc:sldMasterMk cId="0" sldId="2147483648"/>
              <pc:sldLayoutMk cId="2441224339" sldId="2147483666"/>
              <ac:spMk id="14" creationId="{A158AE09-EEA6-4585-9EF6-98081159DA2C}"/>
            </ac:spMkLst>
          </pc:spChg>
          <pc:spChg chg="del">
            <ac:chgData name="Juliano dos Santos" userId="048d5546-0b44-4ed0-82a7-ccf80d3c3862" providerId="ADAL" clId="{81505C67-7472-4835-8288-45FE4D3D74BB}" dt="2026-05-14T14:06:17.932" v="176" actId="478"/>
            <ac:spMkLst>
              <pc:docMk/>
              <pc:sldMasterMk cId="0" sldId="2147483648"/>
              <pc:sldLayoutMk cId="2441224339" sldId="2147483666"/>
              <ac:spMk id="29" creationId="{45C141A9-22AD-4812-9DE7-EAE341A8ABE8}"/>
            </ac:spMkLst>
          </pc:spChg>
          <pc:picChg chg="mod">
            <ac:chgData name="Juliano dos Santos" userId="048d5546-0b44-4ed0-82a7-ccf80d3c3862" providerId="ADAL" clId="{81505C67-7472-4835-8288-45FE4D3D74BB}" dt="2026-05-14T14:09:09.384" v="206" actId="1076"/>
            <ac:picMkLst>
              <pc:docMk/>
              <pc:sldMasterMk cId="0" sldId="2147483648"/>
              <pc:sldLayoutMk cId="2441224339" sldId="2147483666"/>
              <ac:picMk id="6" creationId="{2A147E4A-4001-3318-0F2A-CAE2818CD58E}"/>
            </ac:picMkLst>
          </pc:picChg>
          <pc:cxnChg chg="del">
            <ac:chgData name="Juliano dos Santos" userId="048d5546-0b44-4ed0-82a7-ccf80d3c3862" providerId="ADAL" clId="{81505C67-7472-4835-8288-45FE4D3D74BB}" dt="2026-05-14T14:06:28.326" v="179" actId="478"/>
            <ac:cxnSpMkLst>
              <pc:docMk/>
              <pc:sldMasterMk cId="0" sldId="2147483648"/>
              <pc:sldLayoutMk cId="2441224339" sldId="2147483666"/>
              <ac:cxnSpMk id="19" creationId="{00000000-0000-0000-0000-000000000000}"/>
            </ac:cxnSpMkLst>
          </pc:cxnChg>
          <pc:cxnChg chg="del">
            <ac:chgData name="Juliano dos Santos" userId="048d5546-0b44-4ed0-82a7-ccf80d3c3862" providerId="ADAL" clId="{81505C67-7472-4835-8288-45FE4D3D74BB}" dt="2026-05-14T14:06:26.505" v="178" actId="478"/>
            <ac:cxnSpMkLst>
              <pc:docMk/>
              <pc:sldMasterMk cId="0" sldId="2147483648"/>
              <pc:sldLayoutMk cId="2441224339" sldId="2147483666"/>
              <ac:cxnSpMk id="20" creationId="{00000000-0000-0000-0000-000000000000}"/>
            </ac:cxnSpMkLst>
          </pc:cxnChg>
          <pc:cxnChg chg="del">
            <ac:chgData name="Juliano dos Santos" userId="048d5546-0b44-4ed0-82a7-ccf80d3c3862" providerId="ADAL" clId="{81505C67-7472-4835-8288-45FE4D3D74BB}" dt="2026-05-14T14:06:34.630" v="180" actId="478"/>
            <ac:cxnSpMkLst>
              <pc:docMk/>
              <pc:sldMasterMk cId="0" sldId="2147483648"/>
              <pc:sldLayoutMk cId="2441224339" sldId="2147483666"/>
              <ac:cxnSpMk id="40" creationId="{B4EA1110-180A-4F45-8BCE-AD62067EE8E7}"/>
            </ac:cxnSpMkLst>
          </pc:cxnChg>
        </pc:sldLayoutChg>
      </pc:sldMasterChg>
      <pc:sldMasterChg chg="addSp delSp modSp new mod addSldLayout">
        <pc:chgData name="Juliano dos Santos" userId="048d5546-0b44-4ed0-82a7-ccf80d3c3862" providerId="ADAL" clId="{81505C67-7472-4835-8288-45FE4D3D74BB}" dt="2026-05-14T14:18:43.730" v="240" actId="478"/>
        <pc:sldMasterMkLst>
          <pc:docMk/>
          <pc:sldMasterMk cId="1925113604" sldId="2147483650"/>
        </pc:sldMasterMkLst>
        <pc:spChg chg="del">
          <ac:chgData name="Juliano dos Santos" userId="048d5546-0b44-4ed0-82a7-ccf80d3c3862" providerId="ADAL" clId="{81505C67-7472-4835-8288-45FE4D3D74BB}" dt="2026-05-14T14:18:31.793" v="237" actId="478"/>
          <ac:spMkLst>
            <pc:docMk/>
            <pc:sldMasterMk cId="1925113604" sldId="2147483650"/>
            <ac:spMk id="2" creationId="{A1C9812F-0D74-4C23-6F89-B57B313E5115}"/>
          </ac:spMkLst>
        </pc:spChg>
        <pc:spChg chg="del">
          <ac:chgData name="Juliano dos Santos" userId="048d5546-0b44-4ed0-82a7-ccf80d3c3862" providerId="ADAL" clId="{81505C67-7472-4835-8288-45FE4D3D74BB}" dt="2026-05-14T14:18:31.793" v="237" actId="478"/>
          <ac:spMkLst>
            <pc:docMk/>
            <pc:sldMasterMk cId="1925113604" sldId="2147483650"/>
            <ac:spMk id="3" creationId="{9BC31693-7475-2958-DEC8-9BDADC41F83A}"/>
          </ac:spMkLst>
        </pc:spChg>
        <pc:spChg chg="del">
          <ac:chgData name="Juliano dos Santos" userId="048d5546-0b44-4ed0-82a7-ccf80d3c3862" providerId="ADAL" clId="{81505C67-7472-4835-8288-45FE4D3D74BB}" dt="2026-05-14T14:18:31.793" v="237" actId="478"/>
          <ac:spMkLst>
            <pc:docMk/>
            <pc:sldMasterMk cId="1925113604" sldId="2147483650"/>
            <ac:spMk id="4" creationId="{CF3CAD26-246E-B836-9175-33C4A34FE127}"/>
          </ac:spMkLst>
        </pc:spChg>
        <pc:spChg chg="del">
          <ac:chgData name="Juliano dos Santos" userId="048d5546-0b44-4ed0-82a7-ccf80d3c3862" providerId="ADAL" clId="{81505C67-7472-4835-8288-45FE4D3D74BB}" dt="2026-05-14T14:18:31.793" v="237" actId="478"/>
          <ac:spMkLst>
            <pc:docMk/>
            <pc:sldMasterMk cId="1925113604" sldId="2147483650"/>
            <ac:spMk id="5" creationId="{FE789EBF-DEF8-8F9B-F3E7-2B3932AE27B2}"/>
          </ac:spMkLst>
        </pc:spChg>
        <pc:spChg chg="del">
          <ac:chgData name="Juliano dos Santos" userId="048d5546-0b44-4ed0-82a7-ccf80d3c3862" providerId="ADAL" clId="{81505C67-7472-4835-8288-45FE4D3D74BB}" dt="2026-05-14T14:18:31.793" v="237" actId="478"/>
          <ac:spMkLst>
            <pc:docMk/>
            <pc:sldMasterMk cId="1925113604" sldId="2147483650"/>
            <ac:spMk id="6" creationId="{681FDDE9-04EA-5A64-2710-67B8EF2A76C7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8" creationId="{581F6E0D-0041-53FC-E172-5CF1D86A9CFC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9" creationId="{00F86A33-8C3B-40D4-87D5-F6C73F16DA3E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2" creationId="{2B5F1329-4F84-53B8-6A3C-79058E510DCD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3" creationId="{C721BE5B-947F-2F8C-AF4A-E1F7F99FCC40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4" creationId="{64F3FD91-B096-8ED3-DF61-643655DE8F88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5" creationId="{C47DD857-D7BA-C05B-8AE1-A23E0111DE6D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6" creationId="{3E559D60-36BC-81E1-D497-097B3E182A15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7" creationId="{F954EE2A-9E70-313A-1F9A-AE7251384430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8" creationId="{D2D36D85-88CA-BBB9-5CFA-0F271238EF6D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19" creationId="{BD9CC168-25EC-6DC9-E68D-C145B5BF78D9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20" creationId="{8EC7451D-502A-087D-DFA7-BF27DC87003C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21" creationId="{CE562496-D0AF-9A07-0FD7-0CF5BB781A15}"/>
          </ac:spMkLst>
        </pc:spChg>
        <pc:spChg chg="add mod">
          <ac:chgData name="Juliano dos Santos" userId="048d5546-0b44-4ed0-82a7-ccf80d3c3862" providerId="ADAL" clId="{81505C67-7472-4835-8288-45FE4D3D74BB}" dt="2026-05-14T14:18:26.061" v="236"/>
          <ac:spMkLst>
            <pc:docMk/>
            <pc:sldMasterMk cId="1925113604" sldId="2147483650"/>
            <ac:spMk id="23" creationId="{04791846-A85F-7C66-EE15-350542AE3BAB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26" creationId="{0C518251-4169-B6C7-77AF-9E62AFE495B2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27" creationId="{C5D959E3-EADD-9551-EC79-7C588CDEBDA8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0" creationId="{BAFC7561-C3F1-46EE-8859-F4BC248268B7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1" creationId="{E03B1A2F-BB42-50D9-220D-4BBC81D8227A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2" creationId="{21F02565-B91E-7404-8587-043A02A51679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3" creationId="{343D7C12-880B-9BAB-2BF8-B7C9C0A5D7C4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4" creationId="{04A31DEF-858D-B963-AD35-C93ED08A81BF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5" creationId="{E19BE45A-C60B-7730-8B35-A693A1287E9C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6" creationId="{C7F99D27-274E-DB59-1018-7F086E3EA75C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7" creationId="{47EC54C3-D588-5EEA-88FC-DD204B6DF386}"/>
          </ac:spMkLst>
        </pc:spChg>
        <pc:spChg chg="add mod">
          <ac:chgData name="Juliano dos Santos" userId="048d5546-0b44-4ed0-82a7-ccf80d3c3862" providerId="ADAL" clId="{81505C67-7472-4835-8288-45FE4D3D74BB}" dt="2026-05-14T14:18:32.869" v="238"/>
          <ac:spMkLst>
            <pc:docMk/>
            <pc:sldMasterMk cId="1925113604" sldId="2147483650"/>
            <ac:spMk id="38" creationId="{5472B8CB-83F7-7F07-9675-CBD29A298C62}"/>
          </ac:spMkLst>
        </pc:spChg>
        <pc:spChg chg="add del mod">
          <ac:chgData name="Juliano dos Santos" userId="048d5546-0b44-4ed0-82a7-ccf80d3c3862" providerId="ADAL" clId="{81505C67-7472-4835-8288-45FE4D3D74BB}" dt="2026-05-14T14:18:43.730" v="240" actId="478"/>
          <ac:spMkLst>
            <pc:docMk/>
            <pc:sldMasterMk cId="1925113604" sldId="2147483650"/>
            <ac:spMk id="39" creationId="{EEFD603F-C1D4-43CC-9695-486FB0C2C6C9}"/>
          </ac:spMkLst>
        </pc:spChg>
        <pc:spChg chg="add del mod">
          <ac:chgData name="Juliano dos Santos" userId="048d5546-0b44-4ed0-82a7-ccf80d3c3862" providerId="ADAL" clId="{81505C67-7472-4835-8288-45FE4D3D74BB}" dt="2026-05-14T14:18:39.066" v="239" actId="478"/>
          <ac:spMkLst>
            <pc:docMk/>
            <pc:sldMasterMk cId="1925113604" sldId="2147483650"/>
            <ac:spMk id="41" creationId="{D0F75B31-B4D5-A4FA-0814-DCCE3D093459}"/>
          </ac:spMkLst>
        </pc:spChg>
        <pc:picChg chg="add mod">
          <ac:chgData name="Juliano dos Santos" userId="048d5546-0b44-4ed0-82a7-ccf80d3c3862" providerId="ADAL" clId="{81505C67-7472-4835-8288-45FE4D3D74BB}" dt="2026-05-14T14:18:26.061" v="236"/>
          <ac:picMkLst>
            <pc:docMk/>
            <pc:sldMasterMk cId="1925113604" sldId="2147483650"/>
            <ac:picMk id="24" creationId="{F5934817-8DE9-2395-D9E5-BE88929B2648}"/>
          </ac:picMkLst>
        </pc:picChg>
        <pc:picChg chg="add mod">
          <ac:chgData name="Juliano dos Santos" userId="048d5546-0b44-4ed0-82a7-ccf80d3c3862" providerId="ADAL" clId="{81505C67-7472-4835-8288-45FE4D3D74BB}" dt="2026-05-14T14:18:32.869" v="238"/>
          <ac:picMkLst>
            <pc:docMk/>
            <pc:sldMasterMk cId="1925113604" sldId="2147483650"/>
            <ac:picMk id="42" creationId="{F17F1392-F377-53EC-9307-AFAEDF7799EA}"/>
          </ac:picMkLst>
        </pc:picChg>
        <pc:cxnChg chg="add mod">
          <ac:chgData name="Juliano dos Santos" userId="048d5546-0b44-4ed0-82a7-ccf80d3c3862" providerId="ADAL" clId="{81505C67-7472-4835-8288-45FE4D3D74BB}" dt="2026-05-14T14:18:26.061" v="236"/>
          <ac:cxnSpMkLst>
            <pc:docMk/>
            <pc:sldMasterMk cId="1925113604" sldId="2147483650"/>
            <ac:cxnSpMk id="7" creationId="{BC1BC315-71C5-49B3-23F2-77F90788292D}"/>
          </ac:cxnSpMkLst>
        </pc:cxnChg>
        <pc:cxnChg chg="add mod">
          <ac:chgData name="Juliano dos Santos" userId="048d5546-0b44-4ed0-82a7-ccf80d3c3862" providerId="ADAL" clId="{81505C67-7472-4835-8288-45FE4D3D74BB}" dt="2026-05-14T14:18:26.061" v="236"/>
          <ac:cxnSpMkLst>
            <pc:docMk/>
            <pc:sldMasterMk cId="1925113604" sldId="2147483650"/>
            <ac:cxnSpMk id="10" creationId="{F1CBEA88-8159-AA28-AFFE-C26A4F5FF834}"/>
          </ac:cxnSpMkLst>
        </pc:cxnChg>
        <pc:cxnChg chg="add mod">
          <ac:chgData name="Juliano dos Santos" userId="048d5546-0b44-4ed0-82a7-ccf80d3c3862" providerId="ADAL" clId="{81505C67-7472-4835-8288-45FE4D3D74BB}" dt="2026-05-14T14:18:26.061" v="236"/>
          <ac:cxnSpMkLst>
            <pc:docMk/>
            <pc:sldMasterMk cId="1925113604" sldId="2147483650"/>
            <ac:cxnSpMk id="11" creationId="{B5061824-2210-2642-11F8-8F216CDFD68D}"/>
          </ac:cxnSpMkLst>
        </pc:cxnChg>
        <pc:cxnChg chg="add mod">
          <ac:chgData name="Juliano dos Santos" userId="048d5546-0b44-4ed0-82a7-ccf80d3c3862" providerId="ADAL" clId="{81505C67-7472-4835-8288-45FE4D3D74BB}" dt="2026-05-14T14:18:26.061" v="236"/>
          <ac:cxnSpMkLst>
            <pc:docMk/>
            <pc:sldMasterMk cId="1925113604" sldId="2147483650"/>
            <ac:cxnSpMk id="22" creationId="{ED9D3CBF-465B-B2F0-C294-D656334567C8}"/>
          </ac:cxnSpMkLst>
        </pc:cxnChg>
        <pc:cxnChg chg="add mod">
          <ac:chgData name="Juliano dos Santos" userId="048d5546-0b44-4ed0-82a7-ccf80d3c3862" providerId="ADAL" clId="{81505C67-7472-4835-8288-45FE4D3D74BB}" dt="2026-05-14T14:18:32.869" v="238"/>
          <ac:cxnSpMkLst>
            <pc:docMk/>
            <pc:sldMasterMk cId="1925113604" sldId="2147483650"/>
            <ac:cxnSpMk id="25" creationId="{1CBA44B2-9401-FD47-C600-857372EF69AD}"/>
          </ac:cxnSpMkLst>
        </pc:cxnChg>
        <pc:cxnChg chg="add mod">
          <ac:chgData name="Juliano dos Santos" userId="048d5546-0b44-4ed0-82a7-ccf80d3c3862" providerId="ADAL" clId="{81505C67-7472-4835-8288-45FE4D3D74BB}" dt="2026-05-14T14:18:32.869" v="238"/>
          <ac:cxnSpMkLst>
            <pc:docMk/>
            <pc:sldMasterMk cId="1925113604" sldId="2147483650"/>
            <ac:cxnSpMk id="28" creationId="{CEA5165B-0723-0C20-8F2F-B616643E3248}"/>
          </ac:cxnSpMkLst>
        </pc:cxnChg>
        <pc:cxnChg chg="add mod">
          <ac:chgData name="Juliano dos Santos" userId="048d5546-0b44-4ed0-82a7-ccf80d3c3862" providerId="ADAL" clId="{81505C67-7472-4835-8288-45FE4D3D74BB}" dt="2026-05-14T14:18:32.869" v="238"/>
          <ac:cxnSpMkLst>
            <pc:docMk/>
            <pc:sldMasterMk cId="1925113604" sldId="2147483650"/>
            <ac:cxnSpMk id="29" creationId="{DF026477-7540-4840-839C-C7E70CDEACF3}"/>
          </ac:cxnSpMkLst>
        </pc:cxnChg>
        <pc:cxnChg chg="add mod">
          <ac:chgData name="Juliano dos Santos" userId="048d5546-0b44-4ed0-82a7-ccf80d3c3862" providerId="ADAL" clId="{81505C67-7472-4835-8288-45FE4D3D74BB}" dt="2026-05-14T14:18:32.869" v="238"/>
          <ac:cxnSpMkLst>
            <pc:docMk/>
            <pc:sldMasterMk cId="1925113604" sldId="2147483650"/>
            <ac:cxnSpMk id="40" creationId="{D00BFDEF-452F-8967-EB50-45965BED5178}"/>
          </ac:cxnSpMkLst>
        </pc:cxn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4276698466" sldId="2147483651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2828685631" sldId="2147483652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3796792891" sldId="2147483653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4058048934" sldId="2147483654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1645872783" sldId="2147483655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472048649" sldId="2147483656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431474737" sldId="2147483657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2096491463" sldId="2147483658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3849068161" sldId="2147483659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3199390393" sldId="2147483660"/>
          </pc:sldLayoutMkLst>
        </pc:sldLayoutChg>
        <pc:sldLayoutChg chg="new replId">
          <pc:chgData name="Juliano dos Santos" userId="048d5546-0b44-4ed0-82a7-ccf80d3c3862" providerId="ADAL" clId="{81505C67-7472-4835-8288-45FE4D3D74BB}" dt="2026-05-14T14:18:02.039" v="235" actId="6938"/>
          <pc:sldLayoutMkLst>
            <pc:docMk/>
            <pc:sldMasterMk cId="1925113604" sldId="2147483650"/>
            <pc:sldLayoutMk cId="407072661" sldId="2147483661"/>
          </pc:sldLayoutMkLst>
        </pc:sldLayoutChg>
      </pc:sldMasterChg>
      <pc:sldMasterChg chg="new del mod addSldLayout delSldLayout">
        <pc:chgData name="Juliano dos Santos" userId="048d5546-0b44-4ed0-82a7-ccf80d3c3862" providerId="ADAL" clId="{81505C67-7472-4835-8288-45FE4D3D74BB}" dt="2026-05-14T13:47:20.285" v="38" actId="6938"/>
        <pc:sldMasterMkLst>
          <pc:docMk/>
          <pc:sldMasterMk cId="1703967090" sldId="2147483669"/>
        </pc:sldMasterMkLst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178045235" sldId="2147483670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1711281508" sldId="2147483671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643220520" sldId="2147483672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4169682970" sldId="2147483673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517288383" sldId="2147483674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3971219133" sldId="2147483675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422849396" sldId="2147483676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296040156" sldId="2147483677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393529852" sldId="2147483678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2877175760" sldId="2147483679"/>
          </pc:sldLayoutMkLst>
        </pc:sldLayoutChg>
        <pc:sldLayoutChg chg="new del replId">
          <pc:chgData name="Juliano dos Santos" userId="048d5546-0b44-4ed0-82a7-ccf80d3c3862" providerId="ADAL" clId="{81505C67-7472-4835-8288-45FE4D3D74BB}" dt="2026-05-14T13:47:20.285" v="38" actId="6938"/>
          <pc:sldLayoutMkLst>
            <pc:docMk/>
            <pc:sldMasterMk cId="1703967090" sldId="2147483669"/>
            <pc:sldLayoutMk cId="754219458" sldId="2147483680"/>
          </pc:sldLayoutMkLst>
        </pc:sldLayoutChg>
      </pc:sldMasterChg>
    </pc:docChg>
  </pc:docChgLst>
  <pc:docChgLst>
    <pc:chgData name="Juliano dos Santos" userId="048d5546-0b44-4ed0-82a7-ccf80d3c3862" providerId="ADAL" clId="{8BB3F19A-9E6D-43C1-A8AC-CB7FC78C207D}"/>
    <pc:docChg chg="undo custSel modSld">
      <pc:chgData name="Juliano dos Santos" userId="048d5546-0b44-4ed0-82a7-ccf80d3c3862" providerId="ADAL" clId="{8BB3F19A-9E6D-43C1-A8AC-CB7FC78C207D}" dt="2026-05-15T19:09:14.887" v="70" actId="113"/>
      <pc:docMkLst>
        <pc:docMk/>
      </pc:docMkLst>
      <pc:sldChg chg="modSp mod">
        <pc:chgData name="Juliano dos Santos" userId="048d5546-0b44-4ed0-82a7-ccf80d3c3862" providerId="ADAL" clId="{8BB3F19A-9E6D-43C1-A8AC-CB7FC78C207D}" dt="2026-05-15T19:09:14.887" v="70" actId="113"/>
        <pc:sldMkLst>
          <pc:docMk/>
          <pc:sldMk cId="1501785339" sldId="256"/>
        </pc:sldMkLst>
        <pc:spChg chg="mod">
          <ac:chgData name="Juliano dos Santos" userId="048d5546-0b44-4ed0-82a7-ccf80d3c3862" providerId="ADAL" clId="{8BB3F19A-9E6D-43C1-A8AC-CB7FC78C207D}" dt="2026-05-15T19:09:14.887" v="70" actId="113"/>
          <ac:spMkLst>
            <pc:docMk/>
            <pc:sldMk cId="1501785339" sldId="256"/>
            <ac:spMk id="11" creationId="{D7E42E12-BFC8-4089-B63F-3FF1F85BD75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F79386E4-D3A3-5F7D-33A4-3E41147E6E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3912ED7-9761-832D-CF3F-1D6B65FDA0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08B9A-9E99-4DEB-9A87-16E649E80A51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6D18B06-3D04-A114-97B2-1589A51719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949490C-FC1D-ACB5-AE8D-7A86B8BD56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D5B8F-194C-4556-9E3D-56C6EF50F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177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1BBE5-494C-4FBC-816B-E80A7A538FD0}" type="datetimeFigureOut">
              <a:rPr lang="pt-BR" smtClean="0"/>
              <a:t>15/05/2026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0AA5C-152F-4299-BF98-A4A39D2DA5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61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Gráfico, Histograma&#10;&#10;O conteúdo gerado por IA pode estar incorreto.">
            <a:extLst>
              <a:ext uri="{FF2B5EF4-FFF2-40B4-BE49-F238E27FC236}">
                <a16:creationId xmlns:a16="http://schemas.microsoft.com/office/drawing/2014/main" id="{CAA107F1-D495-FD80-3BF1-EE16B44A1C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B4EA1110-180A-4F45-8BCE-AD62067EE8E7}"/>
              </a:ext>
            </a:extLst>
          </p:cNvPr>
          <p:cNvCxnSpPr>
            <a:cxnSpLocks/>
          </p:cNvCxnSpPr>
          <p:nvPr userDrawn="1"/>
        </p:nvCxnSpPr>
        <p:spPr>
          <a:xfrm flipH="1">
            <a:off x="3174" y="0"/>
            <a:ext cx="1943631" cy="688479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 userDrawn="1"/>
        </p:nvSpPr>
        <p:spPr>
          <a:xfrm>
            <a:off x="0" y="-7862"/>
            <a:ext cx="1943631" cy="5913006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28" name="Listra Diagonal 27">
            <a:extLst>
              <a:ext uri="{FF2B5EF4-FFF2-40B4-BE49-F238E27FC236}">
                <a16:creationId xmlns:a16="http://schemas.microsoft.com/office/drawing/2014/main" id="{80895375-83F3-4D4A-9C89-8565AE92B148}"/>
              </a:ext>
            </a:extLst>
          </p:cNvPr>
          <p:cNvSpPr/>
          <p:nvPr userDrawn="1"/>
        </p:nvSpPr>
        <p:spPr>
          <a:xfrm>
            <a:off x="3175" y="-7864"/>
            <a:ext cx="1131216" cy="6892661"/>
          </a:xfrm>
          <a:prstGeom prst="diagStripe">
            <a:avLst>
              <a:gd name="adj" fmla="val 31203"/>
            </a:avLst>
          </a:prstGeom>
          <a:solidFill>
            <a:srgbClr val="163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9600268" y="-26797"/>
            <a:ext cx="989944" cy="6884797"/>
          </a:xfrm>
          <a:prstGeom prst="line">
            <a:avLst/>
          </a:prstGeom>
          <a:ln w="9525">
            <a:solidFill>
              <a:schemeClr val="bg1">
                <a:lumMod val="50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 flipH="1">
            <a:off x="8357787" y="3681413"/>
            <a:ext cx="3831038" cy="3384254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3"/>
          <p:cNvSpPr/>
          <p:nvPr/>
        </p:nvSpPr>
        <p:spPr>
          <a:xfrm>
            <a:off x="9607927" y="1267485"/>
            <a:ext cx="2580898" cy="5590515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bg1">
              <a:lumMod val="50000"/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/>
          <p:cNvSpPr/>
          <p:nvPr/>
        </p:nvSpPr>
        <p:spPr>
          <a:xfrm>
            <a:off x="9603442" y="-7863"/>
            <a:ext cx="2588558" cy="6865863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C5DDC6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/>
          <p:cNvSpPr/>
          <p:nvPr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rgbClr val="C5DDC6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/>
          <p:cNvSpPr/>
          <p:nvPr userDrawn="1"/>
        </p:nvSpPr>
        <p:spPr>
          <a:xfrm>
            <a:off x="9698410" y="-7864"/>
            <a:ext cx="2448637" cy="6865862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1636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8"/>
          <p:cNvSpPr/>
          <p:nvPr/>
        </p:nvSpPr>
        <p:spPr>
          <a:xfrm>
            <a:off x="10898730" y="-7863"/>
            <a:ext cx="1290094" cy="6865863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C5DDC6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/>
          <p:cNvSpPr/>
          <p:nvPr/>
        </p:nvSpPr>
        <p:spPr>
          <a:xfrm>
            <a:off x="10898731" y="-17092"/>
            <a:ext cx="1293269" cy="7063825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/>
          <p:cNvSpPr/>
          <p:nvPr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rgbClr val="163610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A158AE09-EEA6-4585-9EF6-98081159DA2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375811" y="3387331"/>
            <a:ext cx="2734145" cy="274537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860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Foto Aluno</a:t>
            </a:r>
          </a:p>
        </p:txBody>
      </p: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13EAC4DD-728C-41CE-A3E6-9144FE94BC0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1434282" cy="685799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Imagem 5" descr="Texto, Logotipo&#10;&#10;O conteúdo gerado por IA pode estar incorreto.">
            <a:extLst>
              <a:ext uri="{FF2B5EF4-FFF2-40B4-BE49-F238E27FC236}">
                <a16:creationId xmlns:a16="http://schemas.microsoft.com/office/drawing/2014/main" id="{2A147E4A-4001-3318-0F2A-CAE2818CD5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51685" y="101058"/>
            <a:ext cx="1688630" cy="888404"/>
          </a:xfrm>
          <a:prstGeom prst="rect">
            <a:avLst/>
          </a:prstGeom>
        </p:spPr>
      </p:pic>
      <p:pic>
        <p:nvPicPr>
          <p:cNvPr id="3" name="Imagem 2" descr="Logotipo&#10;&#10;O conteúdo gerado por IA pode estar incorreto.">
            <a:extLst>
              <a:ext uri="{FF2B5EF4-FFF2-40B4-BE49-F238E27FC236}">
                <a16:creationId xmlns:a16="http://schemas.microsoft.com/office/drawing/2014/main" id="{B6D62F59-34DD-D371-275E-A3C85B09BF5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18131" y="5905144"/>
            <a:ext cx="988242" cy="95285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1B073B42-5004-18EE-2CAD-89054F98E603}"/>
              </a:ext>
            </a:extLst>
          </p:cNvPr>
          <p:cNvCxnSpPr>
            <a:cxnSpLocks/>
          </p:cNvCxnSpPr>
          <p:nvPr userDrawn="1"/>
        </p:nvCxnSpPr>
        <p:spPr>
          <a:xfrm flipH="1">
            <a:off x="3174" y="0"/>
            <a:ext cx="1740168" cy="688479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14">
            <a:extLst>
              <a:ext uri="{FF2B5EF4-FFF2-40B4-BE49-F238E27FC236}">
                <a16:creationId xmlns:a16="http://schemas.microsoft.com/office/drawing/2014/main" id="{E81FB68B-3318-A355-3F7E-1587C6E22DE0}"/>
              </a:ext>
            </a:extLst>
          </p:cNvPr>
          <p:cNvSpPr/>
          <p:nvPr userDrawn="1"/>
        </p:nvSpPr>
        <p:spPr>
          <a:xfrm>
            <a:off x="0" y="-7862"/>
            <a:ext cx="1628617" cy="5698067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37" name="Listra Diagonal 36">
            <a:extLst>
              <a:ext uri="{FF2B5EF4-FFF2-40B4-BE49-F238E27FC236}">
                <a16:creationId xmlns:a16="http://schemas.microsoft.com/office/drawing/2014/main" id="{8FF023EF-A07E-7C1E-97D1-15A71AF62A21}"/>
              </a:ext>
            </a:extLst>
          </p:cNvPr>
          <p:cNvSpPr/>
          <p:nvPr userDrawn="1"/>
        </p:nvSpPr>
        <p:spPr>
          <a:xfrm>
            <a:off x="3175" y="-7864"/>
            <a:ext cx="1131216" cy="6892661"/>
          </a:xfrm>
          <a:prstGeom prst="diagStripe">
            <a:avLst>
              <a:gd name="adj" fmla="val 31203"/>
            </a:avLst>
          </a:prstGeom>
          <a:solidFill>
            <a:srgbClr val="163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18">
            <a:extLst>
              <a:ext uri="{FF2B5EF4-FFF2-40B4-BE49-F238E27FC236}">
                <a16:creationId xmlns:a16="http://schemas.microsoft.com/office/drawing/2014/main" id="{8B582D93-7CD4-809E-F0AF-98A10B462ACE}"/>
              </a:ext>
            </a:extLst>
          </p:cNvPr>
          <p:cNvCxnSpPr>
            <a:cxnSpLocks/>
          </p:cNvCxnSpPr>
          <p:nvPr userDrawn="1"/>
        </p:nvCxnSpPr>
        <p:spPr>
          <a:xfrm>
            <a:off x="9523144" y="0"/>
            <a:ext cx="1067068" cy="6858000"/>
          </a:xfrm>
          <a:prstGeom prst="line">
            <a:avLst/>
          </a:prstGeom>
          <a:ln w="9525">
            <a:solidFill>
              <a:schemeClr val="bg1">
                <a:lumMod val="50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19">
            <a:extLst>
              <a:ext uri="{FF2B5EF4-FFF2-40B4-BE49-F238E27FC236}">
                <a16:creationId xmlns:a16="http://schemas.microsoft.com/office/drawing/2014/main" id="{299AA34F-7C0C-39F7-7B3E-06A1B87A2CF7}"/>
              </a:ext>
            </a:extLst>
          </p:cNvPr>
          <p:cNvCxnSpPr>
            <a:cxnSpLocks/>
          </p:cNvCxnSpPr>
          <p:nvPr userDrawn="1"/>
        </p:nvCxnSpPr>
        <p:spPr>
          <a:xfrm flipH="1">
            <a:off x="8656890" y="3681413"/>
            <a:ext cx="3531935" cy="3176585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23">
            <a:extLst>
              <a:ext uri="{FF2B5EF4-FFF2-40B4-BE49-F238E27FC236}">
                <a16:creationId xmlns:a16="http://schemas.microsoft.com/office/drawing/2014/main" id="{189E3F8E-95D7-A5AB-43A5-30CD48BBBB8B}"/>
              </a:ext>
            </a:extLst>
          </p:cNvPr>
          <p:cNvSpPr/>
          <p:nvPr userDrawn="1"/>
        </p:nvSpPr>
        <p:spPr>
          <a:xfrm>
            <a:off x="9607927" y="1267485"/>
            <a:ext cx="2580898" cy="5590515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bg1">
              <a:lumMod val="50000"/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Rectangle 25">
            <a:extLst>
              <a:ext uri="{FF2B5EF4-FFF2-40B4-BE49-F238E27FC236}">
                <a16:creationId xmlns:a16="http://schemas.microsoft.com/office/drawing/2014/main" id="{868CD72C-EFAA-C8E3-FD73-359FA6AAF82B}"/>
              </a:ext>
            </a:extLst>
          </p:cNvPr>
          <p:cNvSpPr/>
          <p:nvPr userDrawn="1"/>
        </p:nvSpPr>
        <p:spPr>
          <a:xfrm>
            <a:off x="9603442" y="-7863"/>
            <a:ext cx="2588558" cy="6865863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C5DDC6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Isosceles Triangle 22">
            <a:extLst>
              <a:ext uri="{FF2B5EF4-FFF2-40B4-BE49-F238E27FC236}">
                <a16:creationId xmlns:a16="http://schemas.microsoft.com/office/drawing/2014/main" id="{FCBB2D8B-FBCF-F3AD-6FEE-9FC4F270EB15}"/>
              </a:ext>
            </a:extLst>
          </p:cNvPr>
          <p:cNvSpPr/>
          <p:nvPr userDrawn="1"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rgbClr val="C5DDC6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Rectangle 27">
            <a:extLst>
              <a:ext uri="{FF2B5EF4-FFF2-40B4-BE49-F238E27FC236}">
                <a16:creationId xmlns:a16="http://schemas.microsoft.com/office/drawing/2014/main" id="{E680A395-AC6A-7DED-9D35-CD31F80868FA}"/>
              </a:ext>
            </a:extLst>
          </p:cNvPr>
          <p:cNvSpPr/>
          <p:nvPr userDrawn="1"/>
        </p:nvSpPr>
        <p:spPr>
          <a:xfrm>
            <a:off x="9698410" y="-7864"/>
            <a:ext cx="2448637" cy="6865862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1636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Rectangle 28">
            <a:extLst>
              <a:ext uri="{FF2B5EF4-FFF2-40B4-BE49-F238E27FC236}">
                <a16:creationId xmlns:a16="http://schemas.microsoft.com/office/drawing/2014/main" id="{7BEDFE25-7549-0D17-9E37-1C2BDE7F93FA}"/>
              </a:ext>
            </a:extLst>
          </p:cNvPr>
          <p:cNvSpPr/>
          <p:nvPr userDrawn="1"/>
        </p:nvSpPr>
        <p:spPr>
          <a:xfrm>
            <a:off x="10898730" y="-7863"/>
            <a:ext cx="1290094" cy="6865863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C5DDC6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Rectangle 29">
            <a:extLst>
              <a:ext uri="{FF2B5EF4-FFF2-40B4-BE49-F238E27FC236}">
                <a16:creationId xmlns:a16="http://schemas.microsoft.com/office/drawing/2014/main" id="{2B53C3C5-EA55-173E-431B-2FF594B0C7AD}"/>
              </a:ext>
            </a:extLst>
          </p:cNvPr>
          <p:cNvSpPr/>
          <p:nvPr userDrawn="1"/>
        </p:nvSpPr>
        <p:spPr>
          <a:xfrm>
            <a:off x="10898731" y="-17092"/>
            <a:ext cx="1293269" cy="7063825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Isosceles Triangle 26">
            <a:extLst>
              <a:ext uri="{FF2B5EF4-FFF2-40B4-BE49-F238E27FC236}">
                <a16:creationId xmlns:a16="http://schemas.microsoft.com/office/drawing/2014/main" id="{F45814C1-9B81-CA20-39B1-5057D14AA050}"/>
              </a:ext>
            </a:extLst>
          </p:cNvPr>
          <p:cNvSpPr/>
          <p:nvPr userDrawn="1"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rgbClr val="163610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32FAC90E-E653-56AA-24A5-28508ABCF364}"/>
              </a:ext>
            </a:extLst>
          </p:cNvPr>
          <p:cNvSpPr txBox="1">
            <a:spLocks/>
          </p:cNvSpPr>
          <p:nvPr userDrawn="1"/>
        </p:nvSpPr>
        <p:spPr>
          <a:xfrm>
            <a:off x="1514580" y="2059361"/>
            <a:ext cx="8000464" cy="83361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FBC1764-4643-7626-4D93-761D7E22379D}"/>
              </a:ext>
            </a:extLst>
          </p:cNvPr>
          <p:cNvSpPr txBox="1">
            <a:spLocks/>
          </p:cNvSpPr>
          <p:nvPr userDrawn="1"/>
        </p:nvSpPr>
        <p:spPr>
          <a:xfrm>
            <a:off x="1212402" y="3965021"/>
            <a:ext cx="7958943" cy="1096899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9" name="Espaço Reservado para Imagem 13">
            <a:extLst>
              <a:ext uri="{FF2B5EF4-FFF2-40B4-BE49-F238E27FC236}">
                <a16:creationId xmlns:a16="http://schemas.microsoft.com/office/drawing/2014/main" id="{DA4EF049-F1FE-08D6-FD8E-38D2E3763BC0}"/>
              </a:ext>
            </a:extLst>
          </p:cNvPr>
          <p:cNvSpPr txBox="1">
            <a:spLocks/>
          </p:cNvSpPr>
          <p:nvPr userDrawn="1"/>
        </p:nvSpPr>
        <p:spPr>
          <a:xfrm>
            <a:off x="9375811" y="3387331"/>
            <a:ext cx="2734145" cy="274537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8601"/>
            </a:solidFill>
          </a:ln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Foto Aluno</a:t>
            </a:r>
            <a:endParaRPr lang="pt-BR" dirty="0"/>
          </a:p>
        </p:txBody>
      </p: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0129360D-C9BE-1E18-6B6A-06D0B6C9E1C4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1434282" cy="685799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Title 1">
            <a:extLst>
              <a:ext uri="{FF2B5EF4-FFF2-40B4-BE49-F238E27FC236}">
                <a16:creationId xmlns:a16="http://schemas.microsoft.com/office/drawing/2014/main" id="{C42D2CFC-4AAE-5F82-4102-06EB7B99366F}"/>
              </a:ext>
            </a:extLst>
          </p:cNvPr>
          <p:cNvSpPr txBox="1">
            <a:spLocks/>
          </p:cNvSpPr>
          <p:nvPr userDrawn="1"/>
        </p:nvSpPr>
        <p:spPr>
          <a:xfrm>
            <a:off x="0" y="926591"/>
            <a:ext cx="11562460" cy="4923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3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PROGRAMA DE PÓS-GRADUAÇÃO EM EDUCAÇÃO</a:t>
            </a:r>
            <a:endParaRPr lang="en-US" sz="2300" i="0" dirty="0">
              <a:solidFill>
                <a:schemeClr val="tx1"/>
              </a:solidFill>
              <a:effectLst/>
            </a:endParaRPr>
          </a:p>
        </p:txBody>
      </p:sp>
      <p:pic>
        <p:nvPicPr>
          <p:cNvPr id="52" name="Imagem 51" descr="Texto, Logotipo&#10;&#10;O conteúdo gerado por IA pode estar incorreto.">
            <a:extLst>
              <a:ext uri="{FF2B5EF4-FFF2-40B4-BE49-F238E27FC236}">
                <a16:creationId xmlns:a16="http://schemas.microsoft.com/office/drawing/2014/main" id="{C32E82A0-707E-32B8-9048-8529450E74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0544" y="109604"/>
            <a:ext cx="1688630" cy="8884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1CBA44B2-9401-FD47-C600-857372EF69AD}"/>
              </a:ext>
            </a:extLst>
          </p:cNvPr>
          <p:cNvCxnSpPr>
            <a:cxnSpLocks/>
          </p:cNvCxnSpPr>
          <p:nvPr userDrawn="1"/>
        </p:nvCxnSpPr>
        <p:spPr>
          <a:xfrm flipH="1">
            <a:off x="3174" y="0"/>
            <a:ext cx="1943631" cy="6884797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14">
            <a:extLst>
              <a:ext uri="{FF2B5EF4-FFF2-40B4-BE49-F238E27FC236}">
                <a16:creationId xmlns:a16="http://schemas.microsoft.com/office/drawing/2014/main" id="{0C518251-4169-B6C7-77AF-9E62AFE495B2}"/>
              </a:ext>
            </a:extLst>
          </p:cNvPr>
          <p:cNvSpPr/>
          <p:nvPr userDrawn="1"/>
        </p:nvSpPr>
        <p:spPr>
          <a:xfrm>
            <a:off x="0" y="-7862"/>
            <a:ext cx="1628617" cy="5698067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27" name="Listra Diagonal 26">
            <a:extLst>
              <a:ext uri="{FF2B5EF4-FFF2-40B4-BE49-F238E27FC236}">
                <a16:creationId xmlns:a16="http://schemas.microsoft.com/office/drawing/2014/main" id="{C5D959E3-EADD-9551-EC79-7C588CDEBDA8}"/>
              </a:ext>
            </a:extLst>
          </p:cNvPr>
          <p:cNvSpPr/>
          <p:nvPr userDrawn="1"/>
        </p:nvSpPr>
        <p:spPr>
          <a:xfrm>
            <a:off x="3175" y="-7864"/>
            <a:ext cx="1131216" cy="6892661"/>
          </a:xfrm>
          <a:prstGeom prst="diagStripe">
            <a:avLst>
              <a:gd name="adj" fmla="val 31203"/>
            </a:avLst>
          </a:prstGeom>
          <a:solidFill>
            <a:srgbClr val="163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28" name="Straight Connector 18">
            <a:extLst>
              <a:ext uri="{FF2B5EF4-FFF2-40B4-BE49-F238E27FC236}">
                <a16:creationId xmlns:a16="http://schemas.microsoft.com/office/drawing/2014/main" id="{CEA5165B-0723-0C20-8F2F-B616643E3248}"/>
              </a:ext>
            </a:extLst>
          </p:cNvPr>
          <p:cNvCxnSpPr>
            <a:cxnSpLocks/>
          </p:cNvCxnSpPr>
          <p:nvPr userDrawn="1"/>
        </p:nvCxnSpPr>
        <p:spPr>
          <a:xfrm>
            <a:off x="9523144" y="0"/>
            <a:ext cx="1067068" cy="6858000"/>
          </a:xfrm>
          <a:prstGeom prst="line">
            <a:avLst/>
          </a:prstGeom>
          <a:ln w="9525">
            <a:solidFill>
              <a:schemeClr val="bg1">
                <a:lumMod val="50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9">
            <a:extLst>
              <a:ext uri="{FF2B5EF4-FFF2-40B4-BE49-F238E27FC236}">
                <a16:creationId xmlns:a16="http://schemas.microsoft.com/office/drawing/2014/main" id="{DF026477-7540-4840-839C-C7E70CDEACF3}"/>
              </a:ext>
            </a:extLst>
          </p:cNvPr>
          <p:cNvCxnSpPr/>
          <p:nvPr userDrawn="1"/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3">
            <a:extLst>
              <a:ext uri="{FF2B5EF4-FFF2-40B4-BE49-F238E27FC236}">
                <a16:creationId xmlns:a16="http://schemas.microsoft.com/office/drawing/2014/main" id="{BAFC7561-C3F1-46EE-8859-F4BC248268B7}"/>
              </a:ext>
            </a:extLst>
          </p:cNvPr>
          <p:cNvSpPr/>
          <p:nvPr userDrawn="1"/>
        </p:nvSpPr>
        <p:spPr>
          <a:xfrm>
            <a:off x="9607927" y="1267485"/>
            <a:ext cx="2580898" cy="5590515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bg1">
              <a:lumMod val="50000"/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25">
            <a:extLst>
              <a:ext uri="{FF2B5EF4-FFF2-40B4-BE49-F238E27FC236}">
                <a16:creationId xmlns:a16="http://schemas.microsoft.com/office/drawing/2014/main" id="{E03B1A2F-BB42-50D9-220D-4BBC81D8227A}"/>
              </a:ext>
            </a:extLst>
          </p:cNvPr>
          <p:cNvSpPr/>
          <p:nvPr userDrawn="1"/>
        </p:nvSpPr>
        <p:spPr>
          <a:xfrm>
            <a:off x="9603442" y="-7863"/>
            <a:ext cx="2588558" cy="6865863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C5DDC6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22">
            <a:extLst>
              <a:ext uri="{FF2B5EF4-FFF2-40B4-BE49-F238E27FC236}">
                <a16:creationId xmlns:a16="http://schemas.microsoft.com/office/drawing/2014/main" id="{21F02565-B91E-7404-8587-043A02A51679}"/>
              </a:ext>
            </a:extLst>
          </p:cNvPr>
          <p:cNvSpPr/>
          <p:nvPr userDrawn="1"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rgbClr val="C5DDC6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343D7C12-880B-9BAB-2BF8-B7C9C0A5D7C4}"/>
              </a:ext>
            </a:extLst>
          </p:cNvPr>
          <p:cNvSpPr/>
          <p:nvPr userDrawn="1"/>
        </p:nvSpPr>
        <p:spPr>
          <a:xfrm>
            <a:off x="9698410" y="-7864"/>
            <a:ext cx="2448637" cy="6865862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1636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8">
            <a:extLst>
              <a:ext uri="{FF2B5EF4-FFF2-40B4-BE49-F238E27FC236}">
                <a16:creationId xmlns:a16="http://schemas.microsoft.com/office/drawing/2014/main" id="{04A31DEF-858D-B963-AD35-C93ED08A81BF}"/>
              </a:ext>
            </a:extLst>
          </p:cNvPr>
          <p:cNvSpPr/>
          <p:nvPr userDrawn="1"/>
        </p:nvSpPr>
        <p:spPr>
          <a:xfrm>
            <a:off x="10898730" y="-7863"/>
            <a:ext cx="1290094" cy="6865863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C5DDC6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E19BE45A-C60B-7730-8B35-A693A1287E9C}"/>
              </a:ext>
            </a:extLst>
          </p:cNvPr>
          <p:cNvSpPr/>
          <p:nvPr userDrawn="1"/>
        </p:nvSpPr>
        <p:spPr>
          <a:xfrm>
            <a:off x="10898731" y="-17092"/>
            <a:ext cx="1293269" cy="7063825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5DD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Isosceles Triangle 26">
            <a:extLst>
              <a:ext uri="{FF2B5EF4-FFF2-40B4-BE49-F238E27FC236}">
                <a16:creationId xmlns:a16="http://schemas.microsoft.com/office/drawing/2014/main" id="{C7F99D27-274E-DB59-1018-7F086E3EA75C}"/>
              </a:ext>
            </a:extLst>
          </p:cNvPr>
          <p:cNvSpPr/>
          <p:nvPr userDrawn="1"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rgbClr val="163610">
              <a:alpha val="6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 dirty="0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47EC54C3-D588-5EEA-88FC-DD204B6DF386}"/>
              </a:ext>
            </a:extLst>
          </p:cNvPr>
          <p:cNvSpPr txBox="1">
            <a:spLocks/>
          </p:cNvSpPr>
          <p:nvPr userDrawn="1"/>
        </p:nvSpPr>
        <p:spPr>
          <a:xfrm>
            <a:off x="1514580" y="2059361"/>
            <a:ext cx="8000464" cy="83361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472B8CB-83F7-7F07-9675-CBD29A298C62}"/>
              </a:ext>
            </a:extLst>
          </p:cNvPr>
          <p:cNvSpPr txBox="1">
            <a:spLocks/>
          </p:cNvSpPr>
          <p:nvPr userDrawn="1"/>
        </p:nvSpPr>
        <p:spPr>
          <a:xfrm>
            <a:off x="1212402" y="3965021"/>
            <a:ext cx="7958943" cy="1096899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cxnSp>
        <p:nvCxnSpPr>
          <p:cNvPr id="40" name="Conector reto 39">
            <a:extLst>
              <a:ext uri="{FF2B5EF4-FFF2-40B4-BE49-F238E27FC236}">
                <a16:creationId xmlns:a16="http://schemas.microsoft.com/office/drawing/2014/main" id="{D00BFDEF-452F-8967-EB50-45965BED5178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0"/>
            <a:ext cx="1434282" cy="685799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2" name="Imagem 41" descr="Texto, Logotipo&#10;&#10;O conteúdo gerado por IA pode estar incorreto.">
            <a:extLst>
              <a:ext uri="{FF2B5EF4-FFF2-40B4-BE49-F238E27FC236}">
                <a16:creationId xmlns:a16="http://schemas.microsoft.com/office/drawing/2014/main" id="{F17F1392-F377-53EC-9307-AFAEDF7799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60544" y="109604"/>
            <a:ext cx="1688630" cy="88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1360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19825B31-DDAF-470B-94A5-0184D0C29BF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921639"/>
            <a:ext cx="12192000" cy="60863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Qualificação </a:t>
            </a:r>
            <a:r>
              <a:rPr lang="pt-B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Defesa de Dissertação </a:t>
            </a:r>
            <a:r>
              <a:rPr lang="pt-B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Tese</a:t>
            </a:r>
          </a:p>
        </p:txBody>
      </p:sp>
      <p:sp>
        <p:nvSpPr>
          <p:cNvPr id="11" name="Subtítulo 10">
            <a:extLst>
              <a:ext uri="{FF2B5EF4-FFF2-40B4-BE49-F238E27FC236}">
                <a16:creationId xmlns:a16="http://schemas.microsoft.com/office/drawing/2014/main" id="{D7E42E12-BFC8-4089-B63F-3FF1F85BD75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29884" y="5016380"/>
            <a:ext cx="7766936" cy="169206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buClr>
                <a:srgbClr val="163610"/>
              </a:buClr>
            </a:pPr>
            <a:r>
              <a:rPr lang="pt-BR" sz="2000" b="1" dirty="0">
                <a:solidFill>
                  <a:schemeClr val="tx1"/>
                </a:solidFill>
              </a:rPr>
              <a:t>Aluno (a):</a:t>
            </a:r>
            <a:r>
              <a:rPr lang="pt-BR" sz="2000" dirty="0">
                <a:solidFill>
                  <a:schemeClr val="tx1"/>
                </a:solidFill>
              </a:rPr>
              <a:t> Nome....</a:t>
            </a:r>
          </a:p>
          <a:p>
            <a:pPr algn="l">
              <a:buClr>
                <a:srgbClr val="163610"/>
              </a:buClr>
            </a:pPr>
            <a:r>
              <a:rPr lang="pt-BR" sz="2000" b="1" dirty="0">
                <a:solidFill>
                  <a:schemeClr val="tx1"/>
                </a:solidFill>
              </a:rPr>
              <a:t>Orientador (a): </a:t>
            </a:r>
            <a:r>
              <a:rPr lang="pt-BR" sz="2000" dirty="0">
                <a:solidFill>
                  <a:schemeClr val="tx1"/>
                </a:solidFill>
              </a:rPr>
              <a:t>Prof.(a) Dr. (a) Nome.....</a:t>
            </a:r>
          </a:p>
          <a:p>
            <a:pPr algn="l">
              <a:buClr>
                <a:srgbClr val="163610"/>
              </a:buClr>
            </a:pPr>
            <a:r>
              <a:rPr lang="pt-BR" sz="2000" b="1" dirty="0">
                <a:solidFill>
                  <a:schemeClr val="tx1"/>
                </a:solidFill>
              </a:rPr>
              <a:t>Coorientador (a): </a:t>
            </a:r>
            <a:r>
              <a:rPr lang="pt-BR" sz="2000" dirty="0">
                <a:solidFill>
                  <a:schemeClr val="tx1"/>
                </a:solidFill>
              </a:rPr>
              <a:t>Prof.(a) Dr.(a) Nome.....</a:t>
            </a:r>
          </a:p>
          <a:p>
            <a:pPr algn="l">
              <a:buClr>
                <a:srgbClr val="163610"/>
              </a:buClr>
            </a:pPr>
            <a:r>
              <a:rPr lang="pt-BR" sz="2000" b="1" dirty="0">
                <a:solidFill>
                  <a:schemeClr val="tx1"/>
                </a:solidFill>
              </a:rPr>
              <a:t>Linha de Pesquisa:</a:t>
            </a:r>
            <a:r>
              <a:rPr lang="pt-BR" sz="2000" dirty="0">
                <a:solidFill>
                  <a:schemeClr val="tx1"/>
                </a:solidFill>
              </a:rPr>
              <a:t> ......</a:t>
            </a:r>
          </a:p>
        </p:txBody>
      </p:sp>
      <p:sp>
        <p:nvSpPr>
          <p:cNvPr id="15" name="Título 9">
            <a:extLst>
              <a:ext uri="{FF2B5EF4-FFF2-40B4-BE49-F238E27FC236}">
                <a16:creationId xmlns:a16="http://schemas.microsoft.com/office/drawing/2014/main" id="{837F3B9A-3398-4421-9200-09C016EA3D75}"/>
              </a:ext>
            </a:extLst>
          </p:cNvPr>
          <p:cNvSpPr txBox="1">
            <a:spLocks/>
          </p:cNvSpPr>
          <p:nvPr/>
        </p:nvSpPr>
        <p:spPr>
          <a:xfrm>
            <a:off x="1050892" y="3091560"/>
            <a:ext cx="8748074" cy="12361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4000" dirty="0">
                <a:solidFill>
                  <a:srgbClr val="163610"/>
                </a:solidFill>
              </a:rPr>
              <a:t>TíTULO DA DISSERTAÇÃO </a:t>
            </a:r>
            <a:r>
              <a:rPr lang="pt-B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</a:t>
            </a:r>
            <a:r>
              <a:rPr lang="pt-BR" sz="4000" dirty="0">
                <a:solidFill>
                  <a:srgbClr val="163610"/>
                </a:solidFill>
              </a:rPr>
              <a:t> TESE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5B7890C8-CEEB-41CD-BEF3-0E33F419FBE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C9131-C482-4760-FD1F-A15887A69A27}"/>
              </a:ext>
            </a:extLst>
          </p:cNvPr>
          <p:cNvSpPr txBox="1">
            <a:spLocks/>
          </p:cNvSpPr>
          <p:nvPr/>
        </p:nvSpPr>
        <p:spPr>
          <a:xfrm>
            <a:off x="0" y="922947"/>
            <a:ext cx="12192000" cy="7820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2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PROGRAMA DE PÓS-GRADUAÇÃO EM EDUCAÇÃO</a:t>
            </a:r>
          </a:p>
          <a:p>
            <a:r>
              <a:rPr lang="pt-BR" sz="2200" b="1" dirty="0">
                <a:solidFill>
                  <a:schemeClr val="tx1"/>
                </a:solidFill>
              </a:rPr>
              <a:t>Mestrado e Doutorado Acadêmico</a:t>
            </a:r>
            <a:endParaRPr lang="en-US" sz="2200" i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178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6BBB2-F40E-C138-8566-0C8902FAAAA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059361"/>
            <a:ext cx="12192000" cy="833619"/>
          </a:xfrm>
          <a:prstGeom prst="rect">
            <a:avLst/>
          </a:prstGeom>
        </p:spPr>
        <p:txBody>
          <a:bodyPr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9BBBB9-C95C-8395-7608-043C8DDA499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033616"/>
            <a:ext cx="12192000" cy="982766"/>
          </a:xfrm>
          <a:prstGeom prst="rect">
            <a:avLst/>
          </a:prstGeom>
        </p:spPr>
        <p:txBody>
          <a:bodyPr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70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6BBB2-F40E-C138-8566-0C8902FAAAA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059361"/>
            <a:ext cx="12192000" cy="833619"/>
          </a:xfrm>
          <a:prstGeom prst="rect">
            <a:avLst/>
          </a:prstGeom>
        </p:spPr>
        <p:txBody>
          <a:bodyPr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9BBBB9-C95C-8395-7608-043C8DDA499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033616"/>
            <a:ext cx="12192000" cy="982766"/>
          </a:xfrm>
          <a:prstGeom prst="rect">
            <a:avLst/>
          </a:prstGeom>
        </p:spPr>
        <p:txBody>
          <a:bodyPr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763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f62031-2011-4af6-bf69-587706adcf68" xsi:nil="true"/>
    <lcf76f155ced4ddcb4097134ff3c332f xmlns="534d0b0d-6d52-4b6a-9a66-e0c97cf6189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123EF460FF984EB03C69F046F53118" ma:contentTypeVersion="11" ma:contentTypeDescription="Crie um novo documento." ma:contentTypeScope="" ma:versionID="9257274d3d970a5c491640b6024cc5b5">
  <xsd:schema xmlns:xsd="http://www.w3.org/2001/XMLSchema" xmlns:xs="http://www.w3.org/2001/XMLSchema" xmlns:p="http://schemas.microsoft.com/office/2006/metadata/properties" xmlns:ns2="534d0b0d-6d52-4b6a-9a66-e0c97cf6189d" xmlns:ns3="9cf62031-2011-4af6-bf69-587706adcf68" targetNamespace="http://schemas.microsoft.com/office/2006/metadata/properties" ma:root="true" ma:fieldsID="09ecfc381c9bc842ada5dd90ef235a70" ns2:_="" ns3:_="">
    <xsd:import namespace="534d0b0d-6d52-4b6a-9a66-e0c97cf6189d"/>
    <xsd:import namespace="9cf62031-2011-4af6-bf69-587706adcf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4d0b0d-6d52-4b6a-9a66-e0c97cf618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c331b9e9-6d3a-4942-a242-23944f1ae6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62031-2011-4af6-bf69-587706adcf6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Coluna Global de Taxonomia" ma:hidden="true" ma:list="{05484b72-f303-41a1-8fb6-2739be782ec9}" ma:internalName="TaxCatchAll" ma:showField="CatchAllData" ma:web="9cf62031-2011-4af6-bf69-587706adcf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860934-33D5-4FE8-ABAC-3F1E9C6562E8}">
  <ds:schemaRefs>
    <ds:schemaRef ds:uri="http://schemas.microsoft.com/office/2006/metadata/properties"/>
    <ds:schemaRef ds:uri="http://schemas.microsoft.com/office/infopath/2007/PartnerControls"/>
    <ds:schemaRef ds:uri="9cf62031-2011-4af6-bf69-587706adcf68"/>
    <ds:schemaRef ds:uri="534d0b0d-6d52-4b6a-9a66-e0c97cf6189d"/>
  </ds:schemaRefs>
</ds:datastoreItem>
</file>

<file path=customXml/itemProps2.xml><?xml version="1.0" encoding="utf-8"?>
<ds:datastoreItem xmlns:ds="http://schemas.openxmlformats.org/officeDocument/2006/customXml" ds:itemID="{A1494DB9-A3CC-4C45-BE42-ECBC8F19A9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7096A1-BC6C-4013-A852-963292713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4d0b0d-6d52-4b6a-9a66-e0c97cf6189d"/>
    <ds:schemaRef ds:uri="9cf62031-2011-4af6-bf69-587706adcf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354</TotalTime>
  <Words>61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Arial Black</vt:lpstr>
      <vt:lpstr>Wingdings 3</vt:lpstr>
      <vt:lpstr>Facetado</vt:lpstr>
      <vt:lpstr>Personalizar design</vt:lpstr>
      <vt:lpstr>Qualificação ou Defesa de Dissertação ou Tese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Helenize Heyse Moreira</dc:creator>
  <cp:lastModifiedBy>Juliano dos Santos</cp:lastModifiedBy>
  <cp:revision>11</cp:revision>
  <dcterms:created xsi:type="dcterms:W3CDTF">2025-04-03T13:41:59Z</dcterms:created>
  <dcterms:modified xsi:type="dcterms:W3CDTF">2026-05-15T19:09:20Z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0x0101000C123EF460FF984EB03C69F046F53118</vt:lpwstr>
  </property>
  <property fmtid="{D5CDD505-2E9C-101B-9397-08002B2CF9AE}" pid="3" name="MediaServiceImageTags">
    <vt:lpwstr/>
  </property>
</Properties>
</file>