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66B9"/>
    <a:srgbClr val="FF86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Conector reto 39">
            <a:extLst>
              <a:ext uri="{FF2B5EF4-FFF2-40B4-BE49-F238E27FC236}">
                <a16:creationId xmlns:a16="http://schemas.microsoft.com/office/drawing/2014/main" id="{B4EA1110-180A-4F45-8BCE-AD62067EE8E7}"/>
              </a:ext>
            </a:extLst>
          </p:cNvPr>
          <p:cNvCxnSpPr>
            <a:cxnSpLocks/>
          </p:cNvCxnSpPr>
          <p:nvPr userDrawn="1"/>
        </p:nvCxnSpPr>
        <p:spPr>
          <a:xfrm flipH="1">
            <a:off x="3174" y="0"/>
            <a:ext cx="1943631" cy="688479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 userDrawn="1"/>
        </p:nvSpPr>
        <p:spPr>
          <a:xfrm>
            <a:off x="0" y="-7862"/>
            <a:ext cx="1628617" cy="5698067"/>
          </a:xfrm>
          <a:custGeom>
            <a:avLst/>
            <a:gdLst/>
            <a:ahLst/>
            <a:cxnLst/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 dirty="0"/>
          </a:p>
        </p:txBody>
      </p:sp>
      <p:sp>
        <p:nvSpPr>
          <p:cNvPr id="28" name="Listra Diagonal 27">
            <a:extLst>
              <a:ext uri="{FF2B5EF4-FFF2-40B4-BE49-F238E27FC236}">
                <a16:creationId xmlns:a16="http://schemas.microsoft.com/office/drawing/2014/main" id="{80895375-83F3-4D4A-9C89-8565AE92B148}"/>
              </a:ext>
            </a:extLst>
          </p:cNvPr>
          <p:cNvSpPr/>
          <p:nvPr userDrawn="1"/>
        </p:nvSpPr>
        <p:spPr>
          <a:xfrm>
            <a:off x="3175" y="-7864"/>
            <a:ext cx="1131216" cy="6892661"/>
          </a:xfrm>
          <a:prstGeom prst="diagStripe">
            <a:avLst>
              <a:gd name="adj" fmla="val 31203"/>
            </a:avLst>
          </a:prstGeom>
          <a:solidFill>
            <a:srgbClr val="FF8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>
          <a:xfrm>
            <a:off x="9523144" y="0"/>
            <a:ext cx="1067068" cy="6858000"/>
          </a:xfrm>
          <a:prstGeom prst="line">
            <a:avLst/>
          </a:prstGeom>
          <a:ln w="9525">
            <a:solidFill>
              <a:schemeClr val="bg1">
                <a:lumMod val="50000"/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3"/>
          <p:cNvSpPr/>
          <p:nvPr/>
        </p:nvSpPr>
        <p:spPr>
          <a:xfrm>
            <a:off x="9181476" y="1267485"/>
            <a:ext cx="3007349" cy="5590515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bg1">
              <a:lumMod val="50000"/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5"/>
          <p:cNvSpPr/>
          <p:nvPr/>
        </p:nvSpPr>
        <p:spPr>
          <a:xfrm>
            <a:off x="9603442" y="-7863"/>
            <a:ext cx="2588558" cy="6865863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Isosceles Triangle 22"/>
          <p:cNvSpPr/>
          <p:nvPr/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tx2">
              <a:lumMod val="60000"/>
              <a:lumOff val="40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/>
          <p:cNvSpPr/>
          <p:nvPr userDrawn="1"/>
        </p:nvSpPr>
        <p:spPr>
          <a:xfrm>
            <a:off x="9481366" y="-7864"/>
            <a:ext cx="2665681" cy="6865862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rgbClr val="FF860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28"/>
          <p:cNvSpPr/>
          <p:nvPr/>
        </p:nvSpPr>
        <p:spPr>
          <a:xfrm>
            <a:off x="10898730" y="-7863"/>
            <a:ext cx="1290094" cy="6865863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9"/>
          <p:cNvSpPr/>
          <p:nvPr/>
        </p:nvSpPr>
        <p:spPr>
          <a:xfrm>
            <a:off x="10895555" y="-7862"/>
            <a:ext cx="1249825" cy="7063825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Isosceles Triangle 26"/>
          <p:cNvSpPr/>
          <p:nvPr/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tx2">
              <a:lumMod val="60000"/>
              <a:lumOff val="40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8407" y="776321"/>
            <a:ext cx="8000464" cy="833619"/>
          </a:xfrm>
        </p:spPr>
        <p:txBody>
          <a:bodyPr anchor="b">
            <a:noAutofit/>
          </a:bodyPr>
          <a:lstStyle>
            <a:lvl1pPr algn="ctr"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1827" y="3232300"/>
            <a:ext cx="7958943" cy="1096899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58CC046A-DCAB-4246-BE1B-F5CB9DB40D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7866" y="5151658"/>
            <a:ext cx="3341505" cy="1509671"/>
          </a:xfrm>
          <a:prstGeom prst="rect">
            <a:avLst/>
          </a:prstGeom>
        </p:spPr>
      </p:pic>
      <p:sp>
        <p:nvSpPr>
          <p:cNvPr id="14" name="Espaço Reservado para Imagem 13">
            <a:extLst>
              <a:ext uri="{FF2B5EF4-FFF2-40B4-BE49-F238E27FC236}">
                <a16:creationId xmlns:a16="http://schemas.microsoft.com/office/drawing/2014/main" id="{A158AE09-EEA6-4585-9EF6-98081159DA2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69062" y="3127742"/>
            <a:ext cx="3635590" cy="3650516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8601"/>
            </a:solidFill>
          </a:ln>
        </p:spPr>
        <p:txBody>
          <a:bodyPr/>
          <a:lstStyle>
            <a:lvl1pPr>
              <a:defRPr/>
            </a:lvl1pPr>
          </a:lstStyle>
          <a:p>
            <a:r>
              <a:rPr lang="pt-BR" dirty="0"/>
              <a:t>Foto Aluno</a:t>
            </a:r>
          </a:p>
        </p:txBody>
      </p:sp>
      <p:cxnSp>
        <p:nvCxnSpPr>
          <p:cNvPr id="35" name="Conector reto 34">
            <a:extLst>
              <a:ext uri="{FF2B5EF4-FFF2-40B4-BE49-F238E27FC236}">
                <a16:creationId xmlns:a16="http://schemas.microsoft.com/office/drawing/2014/main" id="{13EAC4DD-728C-41CE-A3E6-9144FE94BC04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1434282" cy="685799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Title 1">
            <a:extLst>
              <a:ext uri="{FF2B5EF4-FFF2-40B4-BE49-F238E27FC236}">
                <a16:creationId xmlns:a16="http://schemas.microsoft.com/office/drawing/2014/main" id="{45C141A9-22AD-4812-9DE7-EAE341A8ABE8}"/>
              </a:ext>
            </a:extLst>
          </p:cNvPr>
          <p:cNvSpPr txBox="1">
            <a:spLocks/>
          </p:cNvSpPr>
          <p:nvPr userDrawn="1"/>
        </p:nvSpPr>
        <p:spPr>
          <a:xfrm>
            <a:off x="1907814" y="196671"/>
            <a:ext cx="7444496" cy="8336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2400" b="1" i="0" kern="1200" dirty="0"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+mj-ea"/>
                <a:cs typeface="+mj-cs"/>
              </a:rPr>
              <a:t>MESTRADO PROFISSIONAL EM SAÚDE </a:t>
            </a:r>
            <a:br>
              <a:rPr lang="pt-BR" sz="2400" b="1" i="0" kern="1200" dirty="0"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pt-BR" sz="2400" b="1" i="0" kern="1200" dirty="0"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+mj-ea"/>
                <a:cs typeface="+mj-cs"/>
              </a:rPr>
              <a:t>E GESTÃO DO TRABALHO</a:t>
            </a:r>
            <a:endParaRPr lang="en-US" sz="2400" i="0" dirty="0"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4BB774B5-33AB-46DE-9CFF-4BAF169970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8711" y="5993323"/>
            <a:ext cx="1913877" cy="86467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3"/>
          <p:cNvSpPr/>
          <p:nvPr/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Rectangle 25"/>
          <p:cNvSpPr/>
          <p:nvPr/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/>
          <p:cNvSpPr/>
          <p:nvPr/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27"/>
          <p:cNvSpPr/>
          <p:nvPr/>
        </p:nvSpPr>
        <p:spPr>
          <a:xfrm>
            <a:off x="10898729" y="-8467"/>
            <a:ext cx="1290097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rgbClr val="FF860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8"/>
          <p:cNvSpPr/>
          <p:nvPr/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Rectangle 29"/>
          <p:cNvSpPr/>
          <p:nvPr/>
        </p:nvSpPr>
        <p:spPr>
          <a:xfrm>
            <a:off x="11271413" y="-8467"/>
            <a:ext cx="917411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/>
          <p:cNvSpPr/>
          <p:nvPr/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Isosceles Triangle 18"/>
          <p:cNvSpPr/>
          <p:nvPr/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>
            <a:extLst>
              <a:ext uri="{FF2B5EF4-FFF2-40B4-BE49-F238E27FC236}">
                <a16:creationId xmlns:a16="http://schemas.microsoft.com/office/drawing/2014/main" id="{19825B31-DDAF-470B-94A5-0184D0C29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4022" y="1591488"/>
            <a:ext cx="8356716" cy="657519"/>
          </a:xfrm>
        </p:spPr>
        <p:txBody>
          <a:bodyPr/>
          <a:lstStyle/>
          <a:p>
            <a:pPr algn="ctr"/>
            <a:r>
              <a:rPr lang="pt-BR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Qualificação do Projeto de Dissertação </a:t>
            </a:r>
            <a:r>
              <a:rPr lang="pt-B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ou</a:t>
            </a:r>
            <a:br>
              <a:rPr lang="pt-BR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Defesa de Dissertação</a:t>
            </a:r>
          </a:p>
        </p:txBody>
      </p:sp>
      <p:sp>
        <p:nvSpPr>
          <p:cNvPr id="11" name="Subtítulo 10">
            <a:extLst>
              <a:ext uri="{FF2B5EF4-FFF2-40B4-BE49-F238E27FC236}">
                <a16:creationId xmlns:a16="http://schemas.microsoft.com/office/drawing/2014/main" id="{D7E42E12-BFC8-4089-B63F-3FF1F85BD7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4022" y="4059529"/>
            <a:ext cx="7766936" cy="1096899"/>
          </a:xfrm>
        </p:spPr>
        <p:txBody>
          <a:bodyPr>
            <a:normAutofit lnSpcReduction="10000"/>
          </a:bodyPr>
          <a:lstStyle/>
          <a:p>
            <a:pPr algn="l"/>
            <a:r>
              <a:rPr lang="pt-BR" dirty="0"/>
              <a:t>Mestrando (a): Nome....</a:t>
            </a:r>
          </a:p>
          <a:p>
            <a:pPr algn="l"/>
            <a:r>
              <a:rPr lang="pt-BR" dirty="0"/>
              <a:t>Orientador (a): Prof.(a) Dr. (a) Nome.....</a:t>
            </a:r>
          </a:p>
          <a:p>
            <a:pPr algn="l"/>
            <a:r>
              <a:rPr lang="pt-BR" dirty="0" err="1"/>
              <a:t>Coorientador</a:t>
            </a:r>
            <a:r>
              <a:rPr lang="pt-BR" dirty="0"/>
              <a:t> (a): Prof.(a) Dr.(a) Nome.....</a:t>
            </a:r>
          </a:p>
        </p:txBody>
      </p:sp>
      <p:sp>
        <p:nvSpPr>
          <p:cNvPr id="15" name="Título 9">
            <a:extLst>
              <a:ext uri="{FF2B5EF4-FFF2-40B4-BE49-F238E27FC236}">
                <a16:creationId xmlns:a16="http://schemas.microsoft.com/office/drawing/2014/main" id="{837F3B9A-3398-4421-9200-09C016EA3D75}"/>
              </a:ext>
            </a:extLst>
          </p:cNvPr>
          <p:cNvSpPr txBox="1">
            <a:spLocks/>
          </p:cNvSpPr>
          <p:nvPr/>
        </p:nvSpPr>
        <p:spPr>
          <a:xfrm>
            <a:off x="1218343" y="2489410"/>
            <a:ext cx="8748074" cy="6575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2800" dirty="0" err="1"/>
              <a:t>TíTULO</a:t>
            </a:r>
            <a:r>
              <a:rPr lang="pt-BR" sz="2800" dirty="0"/>
              <a:t> DA DISSERTAÇÃO</a:t>
            </a:r>
          </a:p>
        </p:txBody>
      </p:sp>
      <p:sp>
        <p:nvSpPr>
          <p:cNvPr id="5" name="Espaço Reservado para Imagem 4">
            <a:extLst>
              <a:ext uri="{FF2B5EF4-FFF2-40B4-BE49-F238E27FC236}">
                <a16:creationId xmlns:a16="http://schemas.microsoft.com/office/drawing/2014/main" id="{5B7890C8-CEEB-41CD-BEF3-0E33F419FBE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501785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9B2759-7520-4FD5-890F-062C79579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999542-B057-42AC-A0D1-081FE8366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9221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D164BB-614B-48E7-A07B-483859283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A0AA73-164B-4A6A-B396-311708D20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1652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56A5EA-95E6-4991-84B0-69468BA53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E27A932-A244-4E69-AB40-CD4A87F04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5870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DB4F6B-95DA-42C8-9E14-FCD342B27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B01E9D-1444-47C6-A4D5-26D85A424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637451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08EE3D99F2DCF40B833B0A2908B1511" ma:contentTypeVersion="1" ma:contentTypeDescription="Crie um novo documento." ma:contentTypeScope="" ma:versionID="42a6bfc6c237e5f65d7557170afc5c44">
  <xsd:schema xmlns:xsd="http://www.w3.org/2001/XMLSchema" xmlns:xs="http://www.w3.org/2001/XMLSchema" xmlns:p="http://schemas.microsoft.com/office/2006/metadata/properties" xmlns:ns1="http://schemas.microsoft.com/sharepoint/v3" xmlns:ns2="74605401-ef82-4e58-8e01-df55332c0536" targetNamespace="http://schemas.microsoft.com/office/2006/metadata/properties" ma:root="true" ma:fieldsID="e9a08a09aa3be3e461d954d5be214103" ns1:_="" ns2:_="">
    <xsd:import namespace="http://schemas.microsoft.com/sharepoint/v3"/>
    <xsd:import namespace="74605401-ef82-4e58-8e01-df55332c0536"/>
    <xsd:element name="properties">
      <xsd:complexType>
        <xsd:sequence>
          <xsd:element name="documentManagement">
            <xsd:complexType>
              <xsd:all>
                <xsd:element ref="ns2:Resumo" minOccurs="0"/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2" nillable="true" ma:displayName="Agendamento de Data de Início" ma:description="" ma:hidden="true" ma:internalName="PublishingStartDate">
      <xsd:simpleType>
        <xsd:restriction base="dms:Unknown"/>
      </xsd:simpleType>
    </xsd:element>
    <xsd:element name="PublishingExpirationDate" ma:index="13" nillable="true" ma:displayName="Agendamento de Data de Término" ma:description="Data Final de Agendamento é uma coluna de site criada pelo recurso de Publicação. Ela é usada para especificar a data e a hora em que essa página não será mais exibida aos visitantes do site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605401-ef82-4e58-8e01-df55332c0536" elementFormDefault="qualified">
    <xsd:import namespace="http://schemas.microsoft.com/office/2006/documentManagement/types"/>
    <xsd:import namespace="http://schemas.microsoft.com/office/infopath/2007/PartnerControls"/>
    <xsd:element name="Resumo" ma:index="8" nillable="true" ma:displayName="Resumo" ma:internalName="Resumo">
      <xsd:simpleType>
        <xsd:restriction base="dms:Note">
          <xsd:maxLength value="255"/>
        </xsd:restriction>
      </xsd:simpleType>
    </xsd:element>
    <xsd:element name="_dlc_DocId" ma:index="9" nillable="true" ma:displayName="Valor da ID do Documento" ma:description="O valor da ID do documento atribuída a este item." ma:internalName="_dlc_DocId" ma:readOnly="true">
      <xsd:simpleType>
        <xsd:restriction base="dms:Text"/>
      </xsd:simpleType>
    </xsd:element>
    <xsd:element name="_dlc_DocIdUrl" ma:index="10" nillable="true" ma:displayName="ID do Documento" ma:description="Link permanente par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ID de Persistência" ma:description="Manter a ID ao adicionar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4605401-ef82-4e58-8e01-df55332c0536">Q2MPMETMKQAM-1166315965-55</_dlc_DocId>
    <_dlc_DocIdUrl xmlns="74605401-ef82-4e58-8e01-df55332c0536">
      <Url>https://adminnovoportal.univali.br/pos/stricto-sensu/ppgsgt/_layouts/15/DocIdRedir.aspx?ID=Q2MPMETMKQAM-1166315965-55</Url>
      <Description>Q2MPMETMKQAM-1166315965-55</Description>
    </_dlc_DocIdUrl>
    <Resumo xmlns="74605401-ef82-4e58-8e01-df55332c0536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7151942-AE75-4937-B885-256759AD937D}"/>
</file>

<file path=customXml/itemProps2.xml><?xml version="1.0" encoding="utf-8"?>
<ds:datastoreItem xmlns:ds="http://schemas.openxmlformats.org/officeDocument/2006/customXml" ds:itemID="{ECFD7433-3999-4AA6-B989-814472321391}"/>
</file>

<file path=customXml/itemProps3.xml><?xml version="1.0" encoding="utf-8"?>
<ds:datastoreItem xmlns:ds="http://schemas.openxmlformats.org/officeDocument/2006/customXml" ds:itemID="{2DFCCEF4-92EF-4310-83FD-208AEC0FA780}"/>
</file>

<file path=customXml/itemProps4.xml><?xml version="1.0" encoding="utf-8"?>
<ds:datastoreItem xmlns:ds="http://schemas.openxmlformats.org/officeDocument/2006/customXml" ds:itemID="{C78F2E7B-D424-4B6E-87CD-ADE135426AEB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297</TotalTime>
  <Words>48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Wingdings 3</vt:lpstr>
      <vt:lpstr>Facetado</vt:lpstr>
      <vt:lpstr>Qualificação do Projeto de Dissertação ou Defesa de Dissertação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de apresentação Qualificação ou Defesa de Dissertação</dc:title>
  <dc:creator>Helenize Heyse Moreira</dc:creator>
  <cp:lastModifiedBy>Helenize Heyse Moreira</cp:lastModifiedBy>
  <cp:revision>14</cp:revision>
  <dcterms:created xsi:type="dcterms:W3CDTF">2025-04-03T13:41:59Z</dcterms:created>
  <dcterms:modified xsi:type="dcterms:W3CDTF">2025-06-20T18:09:09Z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0x010100208EE3D99F2DCF40B833B0A2908B1511</vt:lpwstr>
  </property>
  <property fmtid="{D5CDD505-2E9C-101B-9397-08002B2CF9AE}" pid="3" name="_dlc_DocIdItemGuid">
    <vt:lpwstr>21de341c-468a-4470-9083-5ae31526c3ac</vt:lpwstr>
  </property>
</Properties>
</file>